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1" r:id="rId3"/>
    <p:sldId id="316" r:id="rId4"/>
    <p:sldId id="294" r:id="rId5"/>
    <p:sldId id="309" r:id="rId6"/>
    <p:sldId id="315" r:id="rId7"/>
    <p:sldId id="304" r:id="rId8"/>
    <p:sldId id="299" r:id="rId9"/>
    <p:sldId id="305" r:id="rId10"/>
    <p:sldId id="306" r:id="rId11"/>
    <p:sldId id="313" r:id="rId12"/>
    <p:sldId id="310" r:id="rId13"/>
    <p:sldId id="259" r:id="rId14"/>
    <p:sldId id="307" r:id="rId15"/>
    <p:sldId id="312" r:id="rId16"/>
    <p:sldId id="289" r:id="rId17"/>
    <p:sldId id="31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CC0066"/>
    <a:srgbClr val="008000"/>
    <a:srgbClr val="80000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93F63A-8AEE-403C-849F-AF9C9EE07872}" v="34" dt="2026-03-20T17:21:40.7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704"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 Bacon" userId="1cfa115afbd039b9" providerId="LiveId" clId="{7E037E18-C2E3-4D05-AA64-C7EC8C39C247}"/>
    <pc:docChg chg="undo custSel addSld delSld modSld sldOrd">
      <pc:chgData name="Ed Bacon" userId="1cfa115afbd039b9" providerId="LiveId" clId="{7E037E18-C2E3-4D05-AA64-C7EC8C39C247}" dt="2026-03-20T20:26:41.109" v="1300" actId="207"/>
      <pc:docMkLst>
        <pc:docMk/>
      </pc:docMkLst>
      <pc:sldChg chg="addSp delSp modSp new mod setBg">
        <pc:chgData name="Ed Bacon" userId="1cfa115afbd039b9" providerId="LiveId" clId="{7E037E18-C2E3-4D05-AA64-C7EC8C39C247}" dt="2026-03-20T20:26:41.109" v="1300" actId="207"/>
        <pc:sldMkLst>
          <pc:docMk/>
          <pc:sldMk cId="1575589767" sldId="256"/>
        </pc:sldMkLst>
        <pc:spChg chg="mod ord">
          <ac:chgData name="Ed Bacon" userId="1cfa115afbd039b9" providerId="LiveId" clId="{7E037E18-C2E3-4D05-AA64-C7EC8C39C247}" dt="2026-03-20T20:26:41.109" v="1300" actId="207"/>
          <ac:spMkLst>
            <pc:docMk/>
            <pc:sldMk cId="1575589767" sldId="256"/>
            <ac:spMk id="2" creationId="{7D075266-B939-D130-9CA7-EF9FBA0A5EC3}"/>
          </ac:spMkLst>
        </pc:spChg>
        <pc:spChg chg="mod ord">
          <ac:chgData name="Ed Bacon" userId="1cfa115afbd039b9" providerId="LiveId" clId="{7E037E18-C2E3-4D05-AA64-C7EC8C39C247}" dt="2026-03-20T16:36:37.724" v="1103" actId="1076"/>
          <ac:spMkLst>
            <pc:docMk/>
            <pc:sldMk cId="1575589767" sldId="256"/>
            <ac:spMk id="3" creationId="{D7989B8E-6DA7-26A9-E860-FC33857AAB78}"/>
          </ac:spMkLst>
        </pc:spChg>
        <pc:spChg chg="add del">
          <ac:chgData name="Ed Bacon" userId="1cfa115afbd039b9" providerId="LiveId" clId="{7E037E18-C2E3-4D05-AA64-C7EC8C39C247}" dt="2026-03-20T14:27:44.596" v="574" actId="26606"/>
          <ac:spMkLst>
            <pc:docMk/>
            <pc:sldMk cId="1575589767" sldId="256"/>
            <ac:spMk id="18" creationId="{E462C3FA-EE10-4283-83A9-F407C925C013}"/>
          </ac:spMkLst>
        </pc:spChg>
        <pc:spChg chg="add del">
          <ac:chgData name="Ed Bacon" userId="1cfa115afbd039b9" providerId="LiveId" clId="{7E037E18-C2E3-4D05-AA64-C7EC8C39C247}" dt="2026-03-20T14:27:44.596" v="574" actId="26606"/>
          <ac:spMkLst>
            <pc:docMk/>
            <pc:sldMk cId="1575589767" sldId="256"/>
            <ac:spMk id="20" creationId="{419C4429-E272-408D-979C-9E5F7C0D3F45}"/>
          </ac:spMkLst>
        </pc:spChg>
        <pc:spChg chg="add">
          <ac:chgData name="Ed Bacon" userId="1cfa115afbd039b9" providerId="LiveId" clId="{7E037E18-C2E3-4D05-AA64-C7EC8C39C247}" dt="2026-03-20T14:27:44.596" v="574" actId="26606"/>
          <ac:spMkLst>
            <pc:docMk/>
            <pc:sldMk cId="1575589767" sldId="256"/>
            <ac:spMk id="25" creationId="{848F64AA-5BE2-4280-BEFA-DC288118FCCE}"/>
          </ac:spMkLst>
        </pc:spChg>
        <pc:picChg chg="add del mod ord">
          <ac:chgData name="Ed Bacon" userId="1cfa115afbd039b9" providerId="LiveId" clId="{7E037E18-C2E3-4D05-AA64-C7EC8C39C247}" dt="2026-03-20T14:26:08.250" v="558" actId="478"/>
          <ac:picMkLst>
            <pc:docMk/>
            <pc:sldMk cId="1575589767" sldId="256"/>
            <ac:picMk id="5" creationId="{43FD80FE-D96A-0809-B334-1395FCFED91E}"/>
          </ac:picMkLst>
        </pc:picChg>
        <pc:picChg chg="add mod ord">
          <ac:chgData name="Ed Bacon" userId="1cfa115afbd039b9" providerId="LiveId" clId="{7E037E18-C2E3-4D05-AA64-C7EC8C39C247}" dt="2026-03-20T16:33:44.056" v="1077" actId="14100"/>
          <ac:picMkLst>
            <pc:docMk/>
            <pc:sldMk cId="1575589767" sldId="256"/>
            <ac:picMk id="7" creationId="{E31A6756-16C4-BCE9-54E2-BF4110D5D43E}"/>
          </ac:picMkLst>
        </pc:picChg>
        <pc:picChg chg="add mod ord">
          <ac:chgData name="Ed Bacon" userId="1cfa115afbd039b9" providerId="LiveId" clId="{7E037E18-C2E3-4D05-AA64-C7EC8C39C247}" dt="2026-03-20T16:34:42.163" v="1087" actId="14100"/>
          <ac:picMkLst>
            <pc:docMk/>
            <pc:sldMk cId="1575589767" sldId="256"/>
            <ac:picMk id="9" creationId="{147F394E-8FF5-F3B3-EAAE-99E2A908A884}"/>
          </ac:picMkLst>
        </pc:picChg>
        <pc:picChg chg="add del mod">
          <ac:chgData name="Ed Bacon" userId="1cfa115afbd039b9" providerId="LiveId" clId="{7E037E18-C2E3-4D05-AA64-C7EC8C39C247}" dt="2026-03-20T14:09:13.319" v="542" actId="478"/>
          <ac:picMkLst>
            <pc:docMk/>
            <pc:sldMk cId="1575589767" sldId="256"/>
            <ac:picMk id="11" creationId="{8C3758F0-835E-B147-0E12-66BAA90CC52F}"/>
          </ac:picMkLst>
        </pc:picChg>
        <pc:picChg chg="add mod">
          <ac:chgData name="Ed Bacon" userId="1cfa115afbd039b9" providerId="LiveId" clId="{7E037E18-C2E3-4D05-AA64-C7EC8C39C247}" dt="2026-03-20T16:33:35.267" v="1076" actId="14100"/>
          <ac:picMkLst>
            <pc:docMk/>
            <pc:sldMk cId="1575589767" sldId="256"/>
            <ac:picMk id="13" creationId="{2294606F-A4D6-EFF6-DA69-C6CC5A03C269}"/>
          </ac:picMkLst>
        </pc:picChg>
      </pc:sldChg>
      <pc:sldChg chg="modSp new del mod">
        <pc:chgData name="Ed Bacon" userId="1cfa115afbd039b9" providerId="LiveId" clId="{7E037E18-C2E3-4D05-AA64-C7EC8C39C247}" dt="2026-03-20T16:36:55.816" v="1104" actId="2696"/>
        <pc:sldMkLst>
          <pc:docMk/>
          <pc:sldMk cId="337171563" sldId="257"/>
        </pc:sldMkLst>
      </pc:sldChg>
      <pc:sldChg chg="modSp new del mod">
        <pc:chgData name="Ed Bacon" userId="1cfa115afbd039b9" providerId="LiveId" clId="{7E037E18-C2E3-4D05-AA64-C7EC8C39C247}" dt="2026-03-20T16:18:05.603" v="995" actId="2696"/>
        <pc:sldMkLst>
          <pc:docMk/>
          <pc:sldMk cId="471582921" sldId="258"/>
        </pc:sldMkLst>
        <pc:spChg chg="mod">
          <ac:chgData name="Ed Bacon" userId="1cfa115afbd039b9" providerId="LiveId" clId="{7E037E18-C2E3-4D05-AA64-C7EC8C39C247}" dt="2026-03-19T19:03:03.816" v="306" actId="313"/>
          <ac:spMkLst>
            <pc:docMk/>
            <pc:sldMk cId="471582921" sldId="258"/>
            <ac:spMk id="3" creationId="{765FEB58-8073-FC1D-1099-8D510F36A821}"/>
          </ac:spMkLst>
        </pc:spChg>
      </pc:sldChg>
      <pc:sldChg chg="addSp delSp modSp add mod setBg modClrScheme delDesignElem chgLayout">
        <pc:chgData name="Ed Bacon" userId="1cfa115afbd039b9" providerId="LiveId" clId="{7E037E18-C2E3-4D05-AA64-C7EC8C39C247}" dt="2026-03-20T17:12:39.239" v="1279" actId="255"/>
        <pc:sldMkLst>
          <pc:docMk/>
          <pc:sldMk cId="684270247" sldId="259"/>
        </pc:sldMkLst>
        <pc:spChg chg="mod ord">
          <ac:chgData name="Ed Bacon" userId="1cfa115afbd039b9" providerId="LiveId" clId="{7E037E18-C2E3-4D05-AA64-C7EC8C39C247}" dt="2026-03-20T17:12:39.239" v="1279" actId="255"/>
          <ac:spMkLst>
            <pc:docMk/>
            <pc:sldMk cId="684270247" sldId="259"/>
            <ac:spMk id="2" creationId="{101105A5-C5ED-90B3-63CD-2ED067D25EE9}"/>
          </ac:spMkLst>
        </pc:spChg>
        <pc:spChg chg="del mod">
          <ac:chgData name="Ed Bacon" userId="1cfa115afbd039b9" providerId="LiveId" clId="{7E037E18-C2E3-4D05-AA64-C7EC8C39C247}" dt="2026-03-20T17:10:16.072" v="1256" actId="700"/>
          <ac:spMkLst>
            <pc:docMk/>
            <pc:sldMk cId="684270247" sldId="259"/>
            <ac:spMk id="3" creationId="{02ACB850-E191-34A6-590B-7F7FFB392098}"/>
          </ac:spMkLst>
        </pc:spChg>
        <pc:spChg chg="del">
          <ac:chgData name="Ed Bacon" userId="1cfa115afbd039b9" providerId="LiveId" clId="{7E037E18-C2E3-4D05-AA64-C7EC8C39C247}" dt="2026-03-20T17:10:03.851" v="1255" actId="26606"/>
          <ac:spMkLst>
            <pc:docMk/>
            <pc:sldMk cId="684270247" sldId="259"/>
            <ac:spMk id="31" creationId="{437EACAC-0C34-4383-BE29-654060527A77}"/>
          </ac:spMkLst>
        </pc:spChg>
        <pc:spChg chg="del">
          <ac:chgData name="Ed Bacon" userId="1cfa115afbd039b9" providerId="LiveId" clId="{7E037E18-C2E3-4D05-AA64-C7EC8C39C247}" dt="2026-03-20T17:10:03.851" v="1255" actId="26606"/>
          <ac:spMkLst>
            <pc:docMk/>
            <pc:sldMk cId="684270247" sldId="259"/>
            <ac:spMk id="32" creationId="{064EEC61-2F45-43F0-A485-02A33B913D29}"/>
          </ac:spMkLst>
        </pc:spChg>
        <pc:spChg chg="del">
          <ac:chgData name="Ed Bacon" userId="1cfa115afbd039b9" providerId="LiveId" clId="{7E037E18-C2E3-4D05-AA64-C7EC8C39C247}" dt="2026-03-20T17:10:03.851" v="1255" actId="26606"/>
          <ac:spMkLst>
            <pc:docMk/>
            <pc:sldMk cId="684270247" sldId="259"/>
            <ac:spMk id="33" creationId="{3A19B485-5E12-4912-AF78-BCC40BEB00A4}"/>
          </ac:spMkLst>
        </pc:spChg>
        <pc:spChg chg="add del">
          <ac:chgData name="Ed Bacon" userId="1cfa115afbd039b9" providerId="LiveId" clId="{7E037E18-C2E3-4D05-AA64-C7EC8C39C247}" dt="2026-03-20T17:10:16.072" v="1256" actId="700"/>
          <ac:spMkLst>
            <pc:docMk/>
            <pc:sldMk cId="684270247" sldId="259"/>
            <ac:spMk id="38" creationId="{388AE9F5-413D-EA83-F602-62B0633E83D9}"/>
          </ac:spMkLst>
        </pc:spChg>
        <pc:picChg chg="add mod">
          <ac:chgData name="Ed Bacon" userId="1cfa115afbd039b9" providerId="LiveId" clId="{7E037E18-C2E3-4D05-AA64-C7EC8C39C247}" dt="2026-03-20T17:10:57.864" v="1260" actId="1076"/>
          <ac:picMkLst>
            <pc:docMk/>
            <pc:sldMk cId="684270247" sldId="259"/>
            <ac:picMk id="5" creationId="{70C91600-422F-D113-57AB-4DC3503957B7}"/>
          </ac:picMkLst>
        </pc:picChg>
        <pc:picChg chg="del mod">
          <ac:chgData name="Ed Bacon" userId="1cfa115afbd039b9" providerId="LiveId" clId="{7E037E18-C2E3-4D05-AA64-C7EC8C39C247}" dt="2026-03-20T17:10:50.833" v="1259" actId="478"/>
          <ac:picMkLst>
            <pc:docMk/>
            <pc:sldMk cId="684270247" sldId="259"/>
            <ac:picMk id="6" creationId="{D5F7434B-E1AB-E5DE-F269-996E40956181}"/>
          </ac:picMkLst>
        </pc:picChg>
        <pc:picChg chg="mod">
          <ac:chgData name="Ed Bacon" userId="1cfa115afbd039b9" providerId="LiveId" clId="{7E037E18-C2E3-4D05-AA64-C7EC8C39C247}" dt="2026-03-20T17:11:40.155" v="1270" actId="14100"/>
          <ac:picMkLst>
            <pc:docMk/>
            <pc:sldMk cId="684270247" sldId="259"/>
            <ac:picMk id="7" creationId="{7E55551F-D0C2-0022-07EB-D4E1E7267039}"/>
          </ac:picMkLst>
        </pc:picChg>
        <pc:picChg chg="mod">
          <ac:chgData name="Ed Bacon" userId="1cfa115afbd039b9" providerId="LiveId" clId="{7E037E18-C2E3-4D05-AA64-C7EC8C39C247}" dt="2026-03-20T17:11:55.957" v="1272" actId="14100"/>
          <ac:picMkLst>
            <pc:docMk/>
            <pc:sldMk cId="684270247" sldId="259"/>
            <ac:picMk id="9" creationId="{BC721FF4-2F4C-2D3B-C412-46510FA29359}"/>
          </ac:picMkLst>
        </pc:picChg>
        <pc:cxnChg chg="add del">
          <ac:chgData name="Ed Bacon" userId="1cfa115afbd039b9" providerId="LiveId" clId="{7E037E18-C2E3-4D05-AA64-C7EC8C39C247}" dt="2026-03-20T17:10:16.072" v="1256" actId="700"/>
          <ac:cxnSpMkLst>
            <pc:docMk/>
            <pc:sldMk cId="684270247" sldId="259"/>
            <ac:cxnSpMk id="40" creationId="{A9EB308F-7BCF-52A4-D6D8-8F3EB672302E}"/>
          </ac:cxnSpMkLst>
        </pc:cxnChg>
      </pc:sldChg>
      <pc:sldChg chg="add del setBg">
        <pc:chgData name="Ed Bacon" userId="1cfa115afbd039b9" providerId="LiveId" clId="{7E037E18-C2E3-4D05-AA64-C7EC8C39C247}" dt="2026-03-20T13:26:36.934" v="310" actId="2696"/>
        <pc:sldMkLst>
          <pc:docMk/>
          <pc:sldMk cId="859123780" sldId="260"/>
        </pc:sldMkLst>
      </pc:sldChg>
      <pc:sldChg chg="add del setBg">
        <pc:chgData name="Ed Bacon" userId="1cfa115afbd039b9" providerId="LiveId" clId="{7E037E18-C2E3-4D05-AA64-C7EC8C39C247}" dt="2026-03-20T17:14:24.627" v="1285" actId="2696"/>
        <pc:sldMkLst>
          <pc:docMk/>
          <pc:sldMk cId="3365063707" sldId="261"/>
        </pc:sldMkLst>
      </pc:sldChg>
      <pc:sldChg chg="add del setBg">
        <pc:chgData name="Ed Bacon" userId="1cfa115afbd039b9" providerId="LiveId" clId="{7E037E18-C2E3-4D05-AA64-C7EC8C39C247}" dt="2026-03-20T17:17:39.287" v="1286" actId="2696"/>
        <pc:sldMkLst>
          <pc:docMk/>
          <pc:sldMk cId="838231243" sldId="262"/>
        </pc:sldMkLst>
      </pc:sldChg>
      <pc:sldChg chg="add del setBg">
        <pc:chgData name="Ed Bacon" userId="1cfa115afbd039b9" providerId="LiveId" clId="{7E037E18-C2E3-4D05-AA64-C7EC8C39C247}" dt="2026-03-20T17:20:35.395" v="1288" actId="2696"/>
        <pc:sldMkLst>
          <pc:docMk/>
          <pc:sldMk cId="2104201536" sldId="277"/>
        </pc:sldMkLst>
      </pc:sldChg>
      <pc:sldChg chg="add del setBg">
        <pc:chgData name="Ed Bacon" userId="1cfa115afbd039b9" providerId="LiveId" clId="{7E037E18-C2E3-4D05-AA64-C7EC8C39C247}" dt="2026-03-20T17:20:35.395" v="1288" actId="2696"/>
        <pc:sldMkLst>
          <pc:docMk/>
          <pc:sldMk cId="2897233297" sldId="280"/>
        </pc:sldMkLst>
      </pc:sldChg>
      <pc:sldChg chg="add del setBg">
        <pc:chgData name="Ed Bacon" userId="1cfa115afbd039b9" providerId="LiveId" clId="{7E037E18-C2E3-4D05-AA64-C7EC8C39C247}" dt="2026-03-20T17:20:35.395" v="1288" actId="2696"/>
        <pc:sldMkLst>
          <pc:docMk/>
          <pc:sldMk cId="2084557841" sldId="282"/>
        </pc:sldMkLst>
      </pc:sldChg>
      <pc:sldChg chg="add ord">
        <pc:chgData name="Ed Bacon" userId="1cfa115afbd039b9" providerId="LiveId" clId="{7E037E18-C2E3-4D05-AA64-C7EC8C39C247}" dt="2026-03-20T16:00:37.635" v="969"/>
        <pc:sldMkLst>
          <pc:docMk/>
          <pc:sldMk cId="633887277" sldId="289"/>
        </pc:sldMkLst>
      </pc:sldChg>
      <pc:sldChg chg="addSp modSp add del mod">
        <pc:chgData name="Ed Bacon" userId="1cfa115afbd039b9" providerId="LiveId" clId="{7E037E18-C2E3-4D05-AA64-C7EC8C39C247}" dt="2026-03-20T17:20:35.395" v="1288" actId="2696"/>
        <pc:sldMkLst>
          <pc:docMk/>
          <pc:sldMk cId="632313391" sldId="290"/>
        </pc:sldMkLst>
        <pc:picChg chg="add mod">
          <ac:chgData name="Ed Bacon" userId="1cfa115afbd039b9" providerId="LiveId" clId="{7E037E18-C2E3-4D05-AA64-C7EC8C39C247}" dt="2026-03-20T16:01:38.370" v="972" actId="1076"/>
          <ac:picMkLst>
            <pc:docMk/>
            <pc:sldMk cId="632313391" sldId="290"/>
            <ac:picMk id="4" creationId="{7DB5AAE6-71EB-642A-F0EC-2D9D9CFB6EB6}"/>
          </ac:picMkLst>
        </pc:picChg>
      </pc:sldChg>
      <pc:sldChg chg="modSp add mod setBg">
        <pc:chgData name="Ed Bacon" userId="1cfa115afbd039b9" providerId="LiveId" clId="{7E037E18-C2E3-4D05-AA64-C7EC8C39C247}" dt="2026-03-20T17:04:11.435" v="1221" actId="14100"/>
        <pc:sldMkLst>
          <pc:docMk/>
          <pc:sldMk cId="3886184857" sldId="294"/>
        </pc:sldMkLst>
        <pc:picChg chg="mod">
          <ac:chgData name="Ed Bacon" userId="1cfa115afbd039b9" providerId="LiveId" clId="{7E037E18-C2E3-4D05-AA64-C7EC8C39C247}" dt="2026-03-20T17:03:33.922" v="1213" actId="14100"/>
          <ac:picMkLst>
            <pc:docMk/>
            <pc:sldMk cId="3886184857" sldId="294"/>
            <ac:picMk id="5" creationId="{0B9AF3BA-371C-DB98-C9F2-A248C1C1C1D0}"/>
          </ac:picMkLst>
        </pc:picChg>
        <pc:picChg chg="mod">
          <ac:chgData name="Ed Bacon" userId="1cfa115afbd039b9" providerId="LiveId" clId="{7E037E18-C2E3-4D05-AA64-C7EC8C39C247}" dt="2026-03-20T17:03:07.998" v="1208" actId="14100"/>
          <ac:picMkLst>
            <pc:docMk/>
            <pc:sldMk cId="3886184857" sldId="294"/>
            <ac:picMk id="7" creationId="{5E6EC0C0-D164-1324-9FED-B7B58CA9539C}"/>
          </ac:picMkLst>
        </pc:picChg>
        <pc:picChg chg="mod">
          <ac:chgData name="Ed Bacon" userId="1cfa115afbd039b9" providerId="LiveId" clId="{7E037E18-C2E3-4D05-AA64-C7EC8C39C247}" dt="2026-03-20T17:03:27.049" v="1211" actId="14100"/>
          <ac:picMkLst>
            <pc:docMk/>
            <pc:sldMk cId="3886184857" sldId="294"/>
            <ac:picMk id="9" creationId="{2AA57280-D864-B211-8F47-0ECE637E6A21}"/>
          </ac:picMkLst>
        </pc:picChg>
        <pc:picChg chg="mod">
          <ac:chgData name="Ed Bacon" userId="1cfa115afbd039b9" providerId="LiveId" clId="{7E037E18-C2E3-4D05-AA64-C7EC8C39C247}" dt="2026-03-20T17:03:38.779" v="1214" actId="14100"/>
          <ac:picMkLst>
            <pc:docMk/>
            <pc:sldMk cId="3886184857" sldId="294"/>
            <ac:picMk id="11" creationId="{8E45D5FC-5E9E-2506-1792-29C9CBFA8720}"/>
          </ac:picMkLst>
        </pc:picChg>
        <pc:picChg chg="mod">
          <ac:chgData name="Ed Bacon" userId="1cfa115afbd039b9" providerId="LiveId" clId="{7E037E18-C2E3-4D05-AA64-C7EC8C39C247}" dt="2026-03-20T17:04:11.435" v="1221" actId="14100"/>
          <ac:picMkLst>
            <pc:docMk/>
            <pc:sldMk cId="3886184857" sldId="294"/>
            <ac:picMk id="15" creationId="{4E53F16D-8F78-B7A5-9EE6-D1D8D20B8445}"/>
          </ac:picMkLst>
        </pc:picChg>
      </pc:sldChg>
      <pc:sldChg chg="add del">
        <pc:chgData name="Ed Bacon" userId="1cfa115afbd039b9" providerId="LiveId" clId="{7E037E18-C2E3-4D05-AA64-C7EC8C39C247}" dt="2026-03-20T17:06:48.235" v="1250" actId="2696"/>
        <pc:sldMkLst>
          <pc:docMk/>
          <pc:sldMk cId="3400668050" sldId="295"/>
        </pc:sldMkLst>
      </pc:sldChg>
      <pc:sldChg chg="add setBg">
        <pc:chgData name="Ed Bacon" userId="1cfa115afbd039b9" providerId="LiveId" clId="{7E037E18-C2E3-4D05-AA64-C7EC8C39C247}" dt="2026-03-20T15:45:29.926" v="949"/>
        <pc:sldMkLst>
          <pc:docMk/>
          <pc:sldMk cId="1912450026" sldId="299"/>
        </pc:sldMkLst>
      </pc:sldChg>
      <pc:sldChg chg="addSp modSp add del mod setBg">
        <pc:chgData name="Ed Bacon" userId="1cfa115afbd039b9" providerId="LiveId" clId="{7E037E18-C2E3-4D05-AA64-C7EC8C39C247}" dt="2026-03-20T17:20:35.395" v="1288" actId="2696"/>
        <pc:sldMkLst>
          <pc:docMk/>
          <pc:sldMk cId="3651026223" sldId="300"/>
        </pc:sldMkLst>
        <pc:spChg chg="mod">
          <ac:chgData name="Ed Bacon" userId="1cfa115afbd039b9" providerId="LiveId" clId="{7E037E18-C2E3-4D05-AA64-C7EC8C39C247}" dt="2026-03-20T16:08:27.762" v="992" actId="20577"/>
          <ac:spMkLst>
            <pc:docMk/>
            <pc:sldMk cId="3651026223" sldId="300"/>
            <ac:spMk id="3" creationId="{685E8CBF-CD56-82BF-24EA-9B0E886DED5C}"/>
          </ac:spMkLst>
        </pc:spChg>
        <pc:picChg chg="add mod">
          <ac:chgData name="Ed Bacon" userId="1cfa115afbd039b9" providerId="LiveId" clId="{7E037E18-C2E3-4D05-AA64-C7EC8C39C247}" dt="2026-03-20T16:03:17.106" v="980" actId="1076"/>
          <ac:picMkLst>
            <pc:docMk/>
            <pc:sldMk cId="3651026223" sldId="300"/>
            <ac:picMk id="4" creationId="{C14EA071-5E8F-F4AC-86ED-45B37CFDAF27}"/>
          </ac:picMkLst>
        </pc:picChg>
      </pc:sldChg>
      <pc:sldChg chg="modSp add mod">
        <pc:chgData name="Ed Bacon" userId="1cfa115afbd039b9" providerId="LiveId" clId="{7E037E18-C2E3-4D05-AA64-C7EC8C39C247}" dt="2026-03-20T17:06:10.045" v="1249" actId="20577"/>
        <pc:sldMkLst>
          <pc:docMk/>
          <pc:sldMk cId="3474254222" sldId="304"/>
        </pc:sldMkLst>
        <pc:spChg chg="mod">
          <ac:chgData name="Ed Bacon" userId="1cfa115afbd039b9" providerId="LiveId" clId="{7E037E18-C2E3-4D05-AA64-C7EC8C39C247}" dt="2026-03-20T17:06:10.045" v="1249" actId="20577"/>
          <ac:spMkLst>
            <pc:docMk/>
            <pc:sldMk cId="3474254222" sldId="304"/>
            <ac:spMk id="6" creationId="{0A845BEB-615B-F09B-3274-C3AFFFB6001E}"/>
          </ac:spMkLst>
        </pc:spChg>
      </pc:sldChg>
      <pc:sldChg chg="add setBg">
        <pc:chgData name="Ed Bacon" userId="1cfa115afbd039b9" providerId="LiveId" clId="{7E037E18-C2E3-4D05-AA64-C7EC8C39C247}" dt="2026-03-20T15:47:28.287" v="951"/>
        <pc:sldMkLst>
          <pc:docMk/>
          <pc:sldMk cId="2756078220" sldId="305"/>
        </pc:sldMkLst>
      </pc:sldChg>
      <pc:sldChg chg="addSp delSp modSp add mod setBg">
        <pc:chgData name="Ed Bacon" userId="1cfa115afbd039b9" providerId="LiveId" clId="{7E037E18-C2E3-4D05-AA64-C7EC8C39C247}" dt="2026-03-20T15:58:46.769" v="966"/>
        <pc:sldMkLst>
          <pc:docMk/>
          <pc:sldMk cId="551136018" sldId="306"/>
        </pc:sldMkLst>
        <pc:spChg chg="mod">
          <ac:chgData name="Ed Bacon" userId="1cfa115afbd039b9" providerId="LiveId" clId="{7E037E18-C2E3-4D05-AA64-C7EC8C39C247}" dt="2026-03-20T15:48:15.233" v="953" actId="207"/>
          <ac:spMkLst>
            <pc:docMk/>
            <pc:sldMk cId="551136018" sldId="306"/>
            <ac:spMk id="3" creationId="{5DF7EFBC-22B7-5312-2111-F24BE5ABC626}"/>
          </ac:spMkLst>
        </pc:spChg>
        <pc:spChg chg="add del mod">
          <ac:chgData name="Ed Bacon" userId="1cfa115afbd039b9" providerId="LiveId" clId="{7E037E18-C2E3-4D05-AA64-C7EC8C39C247}" dt="2026-03-20T15:58:46.769" v="966"/>
          <ac:spMkLst>
            <pc:docMk/>
            <pc:sldMk cId="551136018" sldId="306"/>
            <ac:spMk id="4" creationId="{23D7FA2A-CAF8-8C03-743B-619CA81662F4}"/>
          </ac:spMkLst>
        </pc:spChg>
        <pc:picChg chg="add mod">
          <ac:chgData name="Ed Bacon" userId="1cfa115afbd039b9" providerId="LiveId" clId="{7E037E18-C2E3-4D05-AA64-C7EC8C39C247}" dt="2026-03-20T15:58:33.064" v="964" actId="1076"/>
          <ac:picMkLst>
            <pc:docMk/>
            <pc:sldMk cId="551136018" sldId="306"/>
            <ac:picMk id="7" creationId="{09D8E7C9-F67E-FEE1-A095-54654E34A332}"/>
          </ac:picMkLst>
        </pc:picChg>
      </pc:sldChg>
      <pc:sldChg chg="modSp add mod setBg">
        <pc:chgData name="Ed Bacon" userId="1cfa115afbd039b9" providerId="LiveId" clId="{7E037E18-C2E3-4D05-AA64-C7EC8C39C247}" dt="2026-03-20T17:13:24.773" v="1284" actId="14100"/>
        <pc:sldMkLst>
          <pc:docMk/>
          <pc:sldMk cId="1761338940" sldId="307"/>
        </pc:sldMkLst>
        <pc:spChg chg="mod">
          <ac:chgData name="Ed Bacon" userId="1cfa115afbd039b9" providerId="LiveId" clId="{7E037E18-C2E3-4D05-AA64-C7EC8C39C247}" dt="2026-03-20T17:13:24.773" v="1284" actId="14100"/>
          <ac:spMkLst>
            <pc:docMk/>
            <pc:sldMk cId="1761338940" sldId="307"/>
            <ac:spMk id="2" creationId="{70B5DA0E-8E60-47E8-FCA8-09FEBFF84419}"/>
          </ac:spMkLst>
        </pc:spChg>
        <pc:picChg chg="mod">
          <ac:chgData name="Ed Bacon" userId="1cfa115afbd039b9" providerId="LiveId" clId="{7E037E18-C2E3-4D05-AA64-C7EC8C39C247}" dt="2026-03-20T17:13:08.485" v="1281" actId="14100"/>
          <ac:picMkLst>
            <pc:docMk/>
            <pc:sldMk cId="1761338940" sldId="307"/>
            <ac:picMk id="8" creationId="{64CD8565-B100-D1E4-3247-C88B65802078}"/>
          </ac:picMkLst>
        </pc:picChg>
      </pc:sldChg>
      <pc:sldChg chg="add del">
        <pc:chgData name="Ed Bacon" userId="1cfa115afbd039b9" providerId="LiveId" clId="{7E037E18-C2E3-4D05-AA64-C7EC8C39C247}" dt="2026-03-20T17:18:53.290" v="1287" actId="2696"/>
        <pc:sldMkLst>
          <pc:docMk/>
          <pc:sldMk cId="2455784846" sldId="308"/>
        </pc:sldMkLst>
      </pc:sldChg>
      <pc:sldChg chg="add">
        <pc:chgData name="Ed Bacon" userId="1cfa115afbd039b9" providerId="LiveId" clId="{7E037E18-C2E3-4D05-AA64-C7EC8C39C247}" dt="2026-03-20T13:28:30.624" v="314"/>
        <pc:sldMkLst>
          <pc:docMk/>
          <pc:sldMk cId="1226678672" sldId="309"/>
        </pc:sldMkLst>
      </pc:sldChg>
      <pc:sldChg chg="add">
        <pc:chgData name="Ed Bacon" userId="1cfa115afbd039b9" providerId="LiveId" clId="{7E037E18-C2E3-4D05-AA64-C7EC8C39C247}" dt="2026-03-20T13:28:40.666" v="315"/>
        <pc:sldMkLst>
          <pc:docMk/>
          <pc:sldMk cId="3231674724" sldId="310"/>
        </pc:sldMkLst>
      </pc:sldChg>
      <pc:sldChg chg="addSp delSp modSp new mod ord setBg modClrScheme delDesignElem chgLayout">
        <pc:chgData name="Ed Bacon" userId="1cfa115afbd039b9" providerId="LiveId" clId="{7E037E18-C2E3-4D05-AA64-C7EC8C39C247}" dt="2026-03-20T16:40:26.110" v="1129" actId="14100"/>
        <pc:sldMkLst>
          <pc:docMk/>
          <pc:sldMk cId="1717720880" sldId="311"/>
        </pc:sldMkLst>
        <pc:spChg chg="del mod">
          <ac:chgData name="Ed Bacon" userId="1cfa115afbd039b9" providerId="LiveId" clId="{7E037E18-C2E3-4D05-AA64-C7EC8C39C247}" dt="2026-03-20T13:40:42.496" v="334" actId="700"/>
          <ac:spMkLst>
            <pc:docMk/>
            <pc:sldMk cId="1717720880" sldId="311"/>
            <ac:spMk id="2" creationId="{CD18B90A-D48D-69A8-E653-6CFFB62FC75E}"/>
          </ac:spMkLst>
        </pc:spChg>
        <pc:spChg chg="del mod">
          <ac:chgData name="Ed Bacon" userId="1cfa115afbd039b9" providerId="LiveId" clId="{7E037E18-C2E3-4D05-AA64-C7EC8C39C247}" dt="2026-03-20T13:36:42.098" v="318" actId="931"/>
          <ac:spMkLst>
            <pc:docMk/>
            <pc:sldMk cId="1717720880" sldId="311"/>
            <ac:spMk id="3" creationId="{0AC4EE52-7DC8-B80A-CBF1-0B1CDE64A912}"/>
          </ac:spMkLst>
        </pc:spChg>
        <pc:spChg chg="add del">
          <ac:chgData name="Ed Bacon" userId="1cfa115afbd039b9" providerId="LiveId" clId="{7E037E18-C2E3-4D05-AA64-C7EC8C39C247}" dt="2026-03-20T13:39:07.109" v="327" actId="26606"/>
          <ac:spMkLst>
            <pc:docMk/>
            <pc:sldMk cId="1717720880" sldId="311"/>
            <ac:spMk id="14" creationId="{ADA216DF-C268-4A25-A2DC-51E15F55003F}"/>
          </ac:spMkLst>
        </pc:spChg>
        <pc:spChg chg="add del">
          <ac:chgData name="Ed Bacon" userId="1cfa115afbd039b9" providerId="LiveId" clId="{7E037E18-C2E3-4D05-AA64-C7EC8C39C247}" dt="2026-03-20T13:39:07.109" v="327" actId="26606"/>
          <ac:spMkLst>
            <pc:docMk/>
            <pc:sldMk cId="1717720880" sldId="311"/>
            <ac:spMk id="16" creationId="{DE127D07-37F2-4FE3-9F47-F0CD6740D5D8}"/>
          </ac:spMkLst>
        </pc:spChg>
        <pc:spChg chg="add del">
          <ac:chgData name="Ed Bacon" userId="1cfa115afbd039b9" providerId="LiveId" clId="{7E037E18-C2E3-4D05-AA64-C7EC8C39C247}" dt="2026-03-20T13:39:07.094" v="326" actId="26606"/>
          <ac:spMkLst>
            <pc:docMk/>
            <pc:sldMk cId="1717720880" sldId="311"/>
            <ac:spMk id="21" creationId="{75BDD038-F345-433A-B715-30DEEC15292F}"/>
          </ac:spMkLst>
        </pc:spChg>
        <pc:spChg chg="add del">
          <ac:chgData name="Ed Bacon" userId="1cfa115afbd039b9" providerId="LiveId" clId="{7E037E18-C2E3-4D05-AA64-C7EC8C39C247}" dt="2026-03-20T13:39:07.094" v="326" actId="26606"/>
          <ac:spMkLst>
            <pc:docMk/>
            <pc:sldMk cId="1717720880" sldId="311"/>
            <ac:spMk id="23" creationId="{0B89AF2A-4ED1-4E6B-907C-ED98F10E750C}"/>
          </ac:spMkLst>
        </pc:spChg>
        <pc:spChg chg="add del">
          <ac:chgData name="Ed Bacon" userId="1cfa115afbd039b9" providerId="LiveId" clId="{7E037E18-C2E3-4D05-AA64-C7EC8C39C247}" dt="2026-03-20T13:40:42.496" v="334" actId="700"/>
          <ac:spMkLst>
            <pc:docMk/>
            <pc:sldMk cId="1717720880" sldId="311"/>
            <ac:spMk id="25" creationId="{E462C3FA-EE10-4283-83A9-F407C925C013}"/>
          </ac:spMkLst>
        </pc:spChg>
        <pc:spChg chg="add del">
          <ac:chgData name="Ed Bacon" userId="1cfa115afbd039b9" providerId="LiveId" clId="{7E037E18-C2E3-4D05-AA64-C7EC8C39C247}" dt="2026-03-20T13:40:42.496" v="334" actId="700"/>
          <ac:spMkLst>
            <pc:docMk/>
            <pc:sldMk cId="1717720880" sldId="311"/>
            <ac:spMk id="26" creationId="{419C4429-E272-408D-979C-9E5F7C0D3F45}"/>
          </ac:spMkLst>
        </pc:spChg>
        <pc:picChg chg="add mod ord">
          <ac:chgData name="Ed Bacon" userId="1cfa115afbd039b9" providerId="LiveId" clId="{7E037E18-C2E3-4D05-AA64-C7EC8C39C247}" dt="2026-03-20T14:04:13.796" v="518" actId="1076"/>
          <ac:picMkLst>
            <pc:docMk/>
            <pc:sldMk cId="1717720880" sldId="311"/>
            <ac:picMk id="5" creationId="{F1E271A3-EE1B-73DC-C6F1-42717D99F7F8}"/>
          </ac:picMkLst>
        </pc:picChg>
        <pc:picChg chg="add mod">
          <ac:chgData name="Ed Bacon" userId="1cfa115afbd039b9" providerId="LiveId" clId="{7E037E18-C2E3-4D05-AA64-C7EC8C39C247}" dt="2026-03-20T13:54:31.839" v="447" actId="1076"/>
          <ac:picMkLst>
            <pc:docMk/>
            <pc:sldMk cId="1717720880" sldId="311"/>
            <ac:picMk id="7" creationId="{5543E2B9-7BDB-B772-D9D4-94788F79D5C0}"/>
          </ac:picMkLst>
        </pc:picChg>
        <pc:picChg chg="add mod ord">
          <ac:chgData name="Ed Bacon" userId="1cfa115afbd039b9" providerId="LiveId" clId="{7E037E18-C2E3-4D05-AA64-C7EC8C39C247}" dt="2026-03-20T13:54:27.476" v="446" actId="1076"/>
          <ac:picMkLst>
            <pc:docMk/>
            <pc:sldMk cId="1717720880" sldId="311"/>
            <ac:picMk id="9" creationId="{DC1E2895-2CAC-A805-15D7-4840D313B385}"/>
          </ac:picMkLst>
        </pc:picChg>
        <pc:picChg chg="add mod ord modCrop">
          <ac:chgData name="Ed Bacon" userId="1cfa115afbd039b9" providerId="LiveId" clId="{7E037E18-C2E3-4D05-AA64-C7EC8C39C247}" dt="2026-03-20T13:55:02.989" v="455" actId="1076"/>
          <ac:picMkLst>
            <pc:docMk/>
            <pc:sldMk cId="1717720880" sldId="311"/>
            <ac:picMk id="11" creationId="{B2A53570-8371-D245-BFB7-4EEEC571F0C8}"/>
          </ac:picMkLst>
        </pc:picChg>
        <pc:picChg chg="add mod">
          <ac:chgData name="Ed Bacon" userId="1cfa115afbd039b9" providerId="LiveId" clId="{7E037E18-C2E3-4D05-AA64-C7EC8C39C247}" dt="2026-03-20T16:40:21.364" v="1128" actId="14100"/>
          <ac:picMkLst>
            <pc:docMk/>
            <pc:sldMk cId="1717720880" sldId="311"/>
            <ac:picMk id="13" creationId="{909FFB90-A356-F198-C68B-C981015FEBC1}"/>
          </ac:picMkLst>
        </pc:picChg>
        <pc:picChg chg="add mod">
          <ac:chgData name="Ed Bacon" userId="1cfa115afbd039b9" providerId="LiveId" clId="{7E037E18-C2E3-4D05-AA64-C7EC8C39C247}" dt="2026-03-20T16:40:12.972" v="1125" actId="1076"/>
          <ac:picMkLst>
            <pc:docMk/>
            <pc:sldMk cId="1717720880" sldId="311"/>
            <ac:picMk id="17" creationId="{F4C402FD-78AD-351F-AA39-F0023D2A2055}"/>
          </ac:picMkLst>
        </pc:picChg>
        <pc:picChg chg="add mod">
          <ac:chgData name="Ed Bacon" userId="1cfa115afbd039b9" providerId="LiveId" clId="{7E037E18-C2E3-4D05-AA64-C7EC8C39C247}" dt="2026-03-20T14:04:38.903" v="524" actId="1076"/>
          <ac:picMkLst>
            <pc:docMk/>
            <pc:sldMk cId="1717720880" sldId="311"/>
            <ac:picMk id="19" creationId="{04FE0511-B63D-9D73-3856-FBB87E0426FC}"/>
          </ac:picMkLst>
        </pc:picChg>
        <pc:picChg chg="add mod">
          <ac:chgData name="Ed Bacon" userId="1cfa115afbd039b9" providerId="LiveId" clId="{7E037E18-C2E3-4D05-AA64-C7EC8C39C247}" dt="2026-03-20T14:04:19.816" v="519" actId="14100"/>
          <ac:picMkLst>
            <pc:docMk/>
            <pc:sldMk cId="1717720880" sldId="311"/>
            <ac:picMk id="22" creationId="{7262A51D-2010-8D90-2F40-491C5351122B}"/>
          </ac:picMkLst>
        </pc:picChg>
        <pc:picChg chg="add mod">
          <ac:chgData name="Ed Bacon" userId="1cfa115afbd039b9" providerId="LiveId" clId="{7E037E18-C2E3-4D05-AA64-C7EC8C39C247}" dt="2026-03-20T13:51:12.413" v="400" actId="14100"/>
          <ac:picMkLst>
            <pc:docMk/>
            <pc:sldMk cId="1717720880" sldId="311"/>
            <ac:picMk id="27" creationId="{943EB9CD-1CC1-5777-6217-66A599108029}"/>
          </ac:picMkLst>
        </pc:picChg>
        <pc:picChg chg="add mod">
          <ac:chgData name="Ed Bacon" userId="1cfa115afbd039b9" providerId="LiveId" clId="{7E037E18-C2E3-4D05-AA64-C7EC8C39C247}" dt="2026-03-20T14:04:04.350" v="516" actId="14100"/>
          <ac:picMkLst>
            <pc:docMk/>
            <pc:sldMk cId="1717720880" sldId="311"/>
            <ac:picMk id="29" creationId="{9FB9E42D-CE6D-B04C-4167-9BDC1DC24E1A}"/>
          </ac:picMkLst>
        </pc:picChg>
        <pc:picChg chg="add mod">
          <ac:chgData name="Ed Bacon" userId="1cfa115afbd039b9" providerId="LiveId" clId="{7E037E18-C2E3-4D05-AA64-C7EC8C39C247}" dt="2026-03-20T14:04:32.487" v="522" actId="14100"/>
          <ac:picMkLst>
            <pc:docMk/>
            <pc:sldMk cId="1717720880" sldId="311"/>
            <ac:picMk id="31" creationId="{3D83B531-E7F3-5A96-596C-91D7D12E044A}"/>
          </ac:picMkLst>
        </pc:picChg>
        <pc:picChg chg="add mod">
          <ac:chgData name="Ed Bacon" userId="1cfa115afbd039b9" providerId="LiveId" clId="{7E037E18-C2E3-4D05-AA64-C7EC8C39C247}" dt="2026-03-20T13:50:49.701" v="396" actId="1076"/>
          <ac:picMkLst>
            <pc:docMk/>
            <pc:sldMk cId="1717720880" sldId="311"/>
            <ac:picMk id="33" creationId="{1459A13B-0918-400B-1223-2939F29BE6F4}"/>
          </ac:picMkLst>
        </pc:picChg>
        <pc:picChg chg="add mod">
          <ac:chgData name="Ed Bacon" userId="1cfa115afbd039b9" providerId="LiveId" clId="{7E037E18-C2E3-4D05-AA64-C7EC8C39C247}" dt="2026-03-20T13:50:27.350" v="391" actId="14100"/>
          <ac:picMkLst>
            <pc:docMk/>
            <pc:sldMk cId="1717720880" sldId="311"/>
            <ac:picMk id="35" creationId="{5B65B97A-9C2B-6B0E-B70E-A1B04E0F4D6F}"/>
          </ac:picMkLst>
        </pc:picChg>
        <pc:picChg chg="add mod">
          <ac:chgData name="Ed Bacon" userId="1cfa115afbd039b9" providerId="LiveId" clId="{7E037E18-C2E3-4D05-AA64-C7EC8C39C247}" dt="2026-03-20T16:40:26.110" v="1129" actId="14100"/>
          <ac:picMkLst>
            <pc:docMk/>
            <pc:sldMk cId="1717720880" sldId="311"/>
            <ac:picMk id="37" creationId="{BB4AEADD-655F-AFFA-3EDC-42DAE2FED834}"/>
          </ac:picMkLst>
        </pc:picChg>
        <pc:picChg chg="add del mod">
          <ac:chgData name="Ed Bacon" userId="1cfa115afbd039b9" providerId="LiveId" clId="{7E037E18-C2E3-4D05-AA64-C7EC8C39C247}" dt="2026-03-20T13:46:17.997" v="344" actId="478"/>
          <ac:picMkLst>
            <pc:docMk/>
            <pc:sldMk cId="1717720880" sldId="311"/>
            <ac:picMk id="39" creationId="{F673F969-8490-4E80-4C70-6E6E4EBBC7EB}"/>
          </ac:picMkLst>
        </pc:picChg>
        <pc:picChg chg="add mod">
          <ac:chgData name="Ed Bacon" userId="1cfa115afbd039b9" providerId="LiveId" clId="{7E037E18-C2E3-4D05-AA64-C7EC8C39C247}" dt="2026-03-20T16:40:16.935" v="1126" actId="1076"/>
          <ac:picMkLst>
            <pc:docMk/>
            <pc:sldMk cId="1717720880" sldId="311"/>
            <ac:picMk id="41" creationId="{0879F121-A69B-DBB8-0AAE-CF895E63B953}"/>
          </ac:picMkLst>
        </pc:picChg>
        <pc:picChg chg="add mod">
          <ac:chgData name="Ed Bacon" userId="1cfa115afbd039b9" providerId="LiveId" clId="{7E037E18-C2E3-4D05-AA64-C7EC8C39C247}" dt="2026-03-20T13:54:12.655" v="442" actId="1076"/>
          <ac:picMkLst>
            <pc:docMk/>
            <pc:sldMk cId="1717720880" sldId="311"/>
            <ac:picMk id="43" creationId="{40465D87-9D47-147B-73EE-08139081170C}"/>
          </ac:picMkLst>
        </pc:picChg>
        <pc:picChg chg="add mod">
          <ac:chgData name="Ed Bacon" userId="1cfa115afbd039b9" providerId="LiveId" clId="{7E037E18-C2E3-4D05-AA64-C7EC8C39C247}" dt="2026-03-20T14:04:08.294" v="517" actId="1076"/>
          <ac:picMkLst>
            <pc:docMk/>
            <pc:sldMk cId="1717720880" sldId="311"/>
            <ac:picMk id="45" creationId="{4920C67B-AA5F-9773-47D9-80062F653CAF}"/>
          </ac:picMkLst>
        </pc:picChg>
        <pc:picChg chg="add mod">
          <ac:chgData name="Ed Bacon" userId="1cfa115afbd039b9" providerId="LiveId" clId="{7E037E18-C2E3-4D05-AA64-C7EC8C39C247}" dt="2026-03-20T16:39:27.462" v="1116" actId="1076"/>
          <ac:picMkLst>
            <pc:docMk/>
            <pc:sldMk cId="1717720880" sldId="311"/>
            <ac:picMk id="47" creationId="{A8B640CF-EA4E-0CCB-43E7-8FA1C8BA03EC}"/>
          </ac:picMkLst>
        </pc:picChg>
        <pc:picChg chg="add mod">
          <ac:chgData name="Ed Bacon" userId="1cfa115afbd039b9" providerId="LiveId" clId="{7E037E18-C2E3-4D05-AA64-C7EC8C39C247}" dt="2026-03-20T16:39:55.320" v="1122" actId="1076"/>
          <ac:picMkLst>
            <pc:docMk/>
            <pc:sldMk cId="1717720880" sldId="311"/>
            <ac:picMk id="49" creationId="{DFB49EC5-6F80-966A-C67A-05FE2F8C9A87}"/>
          </ac:picMkLst>
        </pc:picChg>
        <pc:picChg chg="add del mod">
          <ac:chgData name="Ed Bacon" userId="1cfa115afbd039b9" providerId="LiveId" clId="{7E037E18-C2E3-4D05-AA64-C7EC8C39C247}" dt="2026-03-20T16:38:39.295" v="1109" actId="478"/>
          <ac:picMkLst>
            <pc:docMk/>
            <pc:sldMk cId="1717720880" sldId="311"/>
            <ac:picMk id="51" creationId="{1B2D604D-C0B3-D913-47E8-751EF9949DEE}"/>
          </ac:picMkLst>
        </pc:picChg>
        <pc:picChg chg="add mod">
          <ac:chgData name="Ed Bacon" userId="1cfa115afbd039b9" providerId="LiveId" clId="{7E037E18-C2E3-4D05-AA64-C7EC8C39C247}" dt="2026-03-20T16:39:35.091" v="1118" actId="14100"/>
          <ac:picMkLst>
            <pc:docMk/>
            <pc:sldMk cId="1717720880" sldId="311"/>
            <ac:picMk id="53" creationId="{86D5A433-9CDE-4579-A681-2CED8B5C4285}"/>
          </ac:picMkLst>
        </pc:picChg>
      </pc:sldChg>
      <pc:sldChg chg="addSp delSp modSp new mod setBg">
        <pc:chgData name="Ed Bacon" userId="1cfa115afbd039b9" providerId="LiveId" clId="{7E037E18-C2E3-4D05-AA64-C7EC8C39C247}" dt="2026-03-20T15:21:51.147" v="946" actId="14100"/>
        <pc:sldMkLst>
          <pc:docMk/>
          <pc:sldMk cId="267955952" sldId="312"/>
        </pc:sldMkLst>
        <pc:spChg chg="mod ord">
          <ac:chgData name="Ed Bacon" userId="1cfa115afbd039b9" providerId="LiveId" clId="{7E037E18-C2E3-4D05-AA64-C7EC8C39C247}" dt="2026-03-20T15:17:52.148" v="865" actId="20577"/>
          <ac:spMkLst>
            <pc:docMk/>
            <pc:sldMk cId="267955952" sldId="312"/>
            <ac:spMk id="2" creationId="{7F9B0AEA-2BE0-B583-CF36-29783203862E}"/>
          </ac:spMkLst>
        </pc:spChg>
        <pc:spChg chg="mod ord">
          <ac:chgData name="Ed Bacon" userId="1cfa115afbd039b9" providerId="LiveId" clId="{7E037E18-C2E3-4D05-AA64-C7EC8C39C247}" dt="2026-03-20T15:21:51.147" v="946" actId="14100"/>
          <ac:spMkLst>
            <pc:docMk/>
            <pc:sldMk cId="267955952" sldId="312"/>
            <ac:spMk id="3" creationId="{6A4D3C26-FE9D-CFE2-8758-5A409A3BCF57}"/>
          </ac:spMkLst>
        </pc:spChg>
        <pc:spChg chg="del">
          <ac:chgData name="Ed Bacon" userId="1cfa115afbd039b9" providerId="LiveId" clId="{7E037E18-C2E3-4D05-AA64-C7EC8C39C247}" dt="2026-03-20T15:11:34.198" v="828" actId="931"/>
          <ac:spMkLst>
            <pc:docMk/>
            <pc:sldMk cId="267955952" sldId="312"/>
            <ac:spMk id="4" creationId="{BDB0CAC1-09CE-2C5D-9C02-76649A320C67}"/>
          </ac:spMkLst>
        </pc:spChg>
        <pc:spChg chg="add del">
          <ac:chgData name="Ed Bacon" userId="1cfa115afbd039b9" providerId="LiveId" clId="{7E037E18-C2E3-4D05-AA64-C7EC8C39C247}" dt="2026-03-20T15:15:20.010" v="833" actId="26606"/>
          <ac:spMkLst>
            <pc:docMk/>
            <pc:sldMk cId="267955952" sldId="312"/>
            <ac:spMk id="15" creationId="{71A784BF-09DB-448D-99FC-B49DFC6605D5}"/>
          </ac:spMkLst>
        </pc:spChg>
        <pc:spChg chg="add del">
          <ac:chgData name="Ed Bacon" userId="1cfa115afbd039b9" providerId="LiveId" clId="{7E037E18-C2E3-4D05-AA64-C7EC8C39C247}" dt="2026-03-20T15:15:20.010" v="833" actId="26606"/>
          <ac:spMkLst>
            <pc:docMk/>
            <pc:sldMk cId="267955952" sldId="312"/>
            <ac:spMk id="17" creationId="{917859B3-4C91-478D-929D-BB6433F90849}"/>
          </ac:spMkLst>
        </pc:spChg>
        <pc:spChg chg="add del">
          <ac:chgData name="Ed Bacon" userId="1cfa115afbd039b9" providerId="LiveId" clId="{7E037E18-C2E3-4D05-AA64-C7EC8C39C247}" dt="2026-03-20T15:15:20.010" v="833" actId="26606"/>
          <ac:spMkLst>
            <pc:docMk/>
            <pc:sldMk cId="267955952" sldId="312"/>
            <ac:spMk id="19" creationId="{6283FBD2-A663-469F-855C-06D86E3C1161}"/>
          </ac:spMkLst>
        </pc:spChg>
        <pc:spChg chg="add del">
          <ac:chgData name="Ed Bacon" userId="1cfa115afbd039b9" providerId="LiveId" clId="{7E037E18-C2E3-4D05-AA64-C7EC8C39C247}" dt="2026-03-20T15:15:20.010" v="833" actId="26606"/>
          <ac:spMkLst>
            <pc:docMk/>
            <pc:sldMk cId="267955952" sldId="312"/>
            <ac:spMk id="21" creationId="{8A1279FC-7441-4E55-B082-2774E6316482}"/>
          </ac:spMkLst>
        </pc:spChg>
        <pc:spChg chg="add del">
          <ac:chgData name="Ed Bacon" userId="1cfa115afbd039b9" providerId="LiveId" clId="{7E037E18-C2E3-4D05-AA64-C7EC8C39C247}" dt="2026-03-20T15:15:44.702" v="835" actId="26606"/>
          <ac:spMkLst>
            <pc:docMk/>
            <pc:sldMk cId="267955952" sldId="312"/>
            <ac:spMk id="26" creationId="{93062723-6941-4ABE-8146-AC6FA530BA4C}"/>
          </ac:spMkLst>
        </pc:spChg>
        <pc:spChg chg="add del">
          <ac:chgData name="Ed Bacon" userId="1cfa115afbd039b9" providerId="LiveId" clId="{7E037E18-C2E3-4D05-AA64-C7EC8C39C247}" dt="2026-03-20T15:15:44.702" v="835" actId="26606"/>
          <ac:spMkLst>
            <pc:docMk/>
            <pc:sldMk cId="267955952" sldId="312"/>
            <ac:spMk id="28" creationId="{917859B3-4C91-478D-929D-BB6433F90849}"/>
          </ac:spMkLst>
        </pc:spChg>
        <pc:spChg chg="add del">
          <ac:chgData name="Ed Bacon" userId="1cfa115afbd039b9" providerId="LiveId" clId="{7E037E18-C2E3-4D05-AA64-C7EC8C39C247}" dt="2026-03-20T15:15:44.702" v="835" actId="26606"/>
          <ac:spMkLst>
            <pc:docMk/>
            <pc:sldMk cId="267955952" sldId="312"/>
            <ac:spMk id="30" creationId="{6283FBD2-A663-469F-855C-06D86E3C1161}"/>
          </ac:spMkLst>
        </pc:spChg>
        <pc:spChg chg="add del">
          <ac:chgData name="Ed Bacon" userId="1cfa115afbd039b9" providerId="LiveId" clId="{7E037E18-C2E3-4D05-AA64-C7EC8C39C247}" dt="2026-03-20T15:15:44.702" v="835" actId="26606"/>
          <ac:spMkLst>
            <pc:docMk/>
            <pc:sldMk cId="267955952" sldId="312"/>
            <ac:spMk id="32" creationId="{8A1279FC-7441-4E55-B082-2774E6316482}"/>
          </ac:spMkLst>
        </pc:spChg>
        <pc:spChg chg="add">
          <ac:chgData name="Ed Bacon" userId="1cfa115afbd039b9" providerId="LiveId" clId="{7E037E18-C2E3-4D05-AA64-C7EC8C39C247}" dt="2026-03-20T15:15:44.702" v="835" actId="26606"/>
          <ac:spMkLst>
            <pc:docMk/>
            <pc:sldMk cId="267955952" sldId="312"/>
            <ac:spMk id="37" creationId="{A3C210E6-A35A-4F68-8D60-801A019C75B8}"/>
          </ac:spMkLst>
        </pc:spChg>
        <pc:spChg chg="add">
          <ac:chgData name="Ed Bacon" userId="1cfa115afbd039b9" providerId="LiveId" clId="{7E037E18-C2E3-4D05-AA64-C7EC8C39C247}" dt="2026-03-20T15:15:44.702" v="835" actId="26606"/>
          <ac:spMkLst>
            <pc:docMk/>
            <pc:sldMk cId="267955952" sldId="312"/>
            <ac:spMk id="39" creationId="{AC0D06B0-F19C-459E-B221-A34B506FB5E3}"/>
          </ac:spMkLst>
        </pc:spChg>
        <pc:spChg chg="add">
          <ac:chgData name="Ed Bacon" userId="1cfa115afbd039b9" providerId="LiveId" clId="{7E037E18-C2E3-4D05-AA64-C7EC8C39C247}" dt="2026-03-20T15:15:44.702" v="835" actId="26606"/>
          <ac:spMkLst>
            <pc:docMk/>
            <pc:sldMk cId="267955952" sldId="312"/>
            <ac:spMk id="43" creationId="{98DE6C44-43F8-4DE4-AB81-66853FFEA09A}"/>
          </ac:spMkLst>
        </pc:spChg>
        <pc:spChg chg="add">
          <ac:chgData name="Ed Bacon" userId="1cfa115afbd039b9" providerId="LiveId" clId="{7E037E18-C2E3-4D05-AA64-C7EC8C39C247}" dt="2026-03-20T15:15:44.702" v="835" actId="26606"/>
          <ac:spMkLst>
            <pc:docMk/>
            <pc:sldMk cId="267955952" sldId="312"/>
            <ac:spMk id="45" creationId="{2409529B-9B56-4F10-BE4D-F934DB89E57E}"/>
          </ac:spMkLst>
        </pc:spChg>
        <pc:picChg chg="add mod ord">
          <ac:chgData name="Ed Bacon" userId="1cfa115afbd039b9" providerId="LiveId" clId="{7E037E18-C2E3-4D05-AA64-C7EC8C39C247}" dt="2026-03-20T15:14:31.470" v="831" actId="26606"/>
          <ac:picMkLst>
            <pc:docMk/>
            <pc:sldMk cId="267955952" sldId="312"/>
            <ac:picMk id="6" creationId="{91D2EE69-F169-2B52-8A44-C9F3B4C1BBF7}"/>
          </ac:picMkLst>
        </pc:picChg>
        <pc:picChg chg="add mod">
          <ac:chgData name="Ed Bacon" userId="1cfa115afbd039b9" providerId="LiveId" clId="{7E037E18-C2E3-4D05-AA64-C7EC8C39C247}" dt="2026-03-20T15:14:31.470" v="831" actId="26606"/>
          <ac:picMkLst>
            <pc:docMk/>
            <pc:sldMk cId="267955952" sldId="312"/>
            <ac:picMk id="8" creationId="{D7B65E79-2EAE-8EFF-AD53-92952DECF959}"/>
          </ac:picMkLst>
        </pc:picChg>
        <pc:picChg chg="add mod">
          <ac:chgData name="Ed Bacon" userId="1cfa115afbd039b9" providerId="LiveId" clId="{7E037E18-C2E3-4D05-AA64-C7EC8C39C247}" dt="2026-03-20T15:14:31.470" v="831" actId="26606"/>
          <ac:picMkLst>
            <pc:docMk/>
            <pc:sldMk cId="267955952" sldId="312"/>
            <ac:picMk id="10" creationId="{1BC0C22F-1FD0-884B-E6CA-BBE21DBB6298}"/>
          </ac:picMkLst>
        </pc:picChg>
        <pc:picChg chg="add mod">
          <ac:chgData name="Ed Bacon" userId="1cfa115afbd039b9" providerId="LiveId" clId="{7E037E18-C2E3-4D05-AA64-C7EC8C39C247}" dt="2026-03-20T15:15:06.173" v="832" actId="931"/>
          <ac:picMkLst>
            <pc:docMk/>
            <pc:sldMk cId="267955952" sldId="312"/>
            <ac:picMk id="12" creationId="{7D430CE1-753B-97D4-4954-8476DF0AAE2A}"/>
          </ac:picMkLst>
        </pc:picChg>
      </pc:sldChg>
      <pc:sldChg chg="add setBg">
        <pc:chgData name="Ed Bacon" userId="1cfa115afbd039b9" providerId="LiveId" clId="{7E037E18-C2E3-4D05-AA64-C7EC8C39C247}" dt="2026-03-20T15:45:32.737" v="950"/>
        <pc:sldMkLst>
          <pc:docMk/>
          <pc:sldMk cId="2065839155" sldId="313"/>
        </pc:sldMkLst>
      </pc:sldChg>
      <pc:sldChg chg="add del setBg">
        <pc:chgData name="Ed Bacon" userId="1cfa115afbd039b9" providerId="LiveId" clId="{7E037E18-C2E3-4D05-AA64-C7EC8C39C247}" dt="2026-03-20T17:21:40.771" v="1290"/>
        <pc:sldMkLst>
          <pc:docMk/>
          <pc:sldMk cId="3950005749" sldId="314"/>
        </pc:sldMkLst>
      </pc:sldChg>
      <pc:sldChg chg="add del setBg">
        <pc:chgData name="Ed Bacon" userId="1cfa115afbd039b9" providerId="LiveId" clId="{7E037E18-C2E3-4D05-AA64-C7EC8C39C247}" dt="2026-03-20T16:23:43.398" v="1002" actId="2696"/>
        <pc:sldMkLst>
          <pc:docMk/>
          <pc:sldMk cId="817931229" sldId="315"/>
        </pc:sldMkLst>
      </pc:sldChg>
      <pc:sldChg chg="add setBg">
        <pc:chgData name="Ed Bacon" userId="1cfa115afbd039b9" providerId="LiveId" clId="{7E037E18-C2E3-4D05-AA64-C7EC8C39C247}" dt="2026-03-20T16:24:58.882" v="1003"/>
        <pc:sldMkLst>
          <pc:docMk/>
          <pc:sldMk cId="1342418263" sldId="315"/>
        </pc:sldMkLst>
      </pc:sldChg>
      <pc:sldChg chg="addSp delSp modSp add mod ord modClrScheme delDesignElem chgLayout">
        <pc:chgData name="Ed Bacon" userId="1cfa115afbd039b9" providerId="LiveId" clId="{7E037E18-C2E3-4D05-AA64-C7EC8C39C247}" dt="2026-03-20T17:02:45.226" v="1207" actId="14100"/>
        <pc:sldMkLst>
          <pc:docMk/>
          <pc:sldMk cId="644886545" sldId="316"/>
        </pc:sldMkLst>
        <pc:spChg chg="del mod">
          <ac:chgData name="Ed Bacon" userId="1cfa115afbd039b9" providerId="LiveId" clId="{7E037E18-C2E3-4D05-AA64-C7EC8C39C247}" dt="2026-03-20T16:41:09.431" v="1136" actId="478"/>
          <ac:spMkLst>
            <pc:docMk/>
            <pc:sldMk cId="644886545" sldId="316"/>
            <ac:spMk id="2" creationId="{DFECE89A-9CCE-E3F5-5C37-B1229DDEA3DE}"/>
          </ac:spMkLst>
        </pc:spChg>
        <pc:spChg chg="del mod">
          <ac:chgData name="Ed Bacon" userId="1cfa115afbd039b9" providerId="LiveId" clId="{7E037E18-C2E3-4D05-AA64-C7EC8C39C247}" dt="2026-03-20T16:41:02.013" v="1134" actId="478"/>
          <ac:spMkLst>
            <pc:docMk/>
            <pc:sldMk cId="644886545" sldId="316"/>
            <ac:spMk id="3" creationId="{BDF4A130-8899-BEEB-AD94-3B8F96C8B6F0}"/>
          </ac:spMkLst>
        </pc:spChg>
        <pc:spChg chg="add del mod">
          <ac:chgData name="Ed Bacon" userId="1cfa115afbd039b9" providerId="LiveId" clId="{7E037E18-C2E3-4D05-AA64-C7EC8C39C247}" dt="2026-03-20T16:41:16.662" v="1137" actId="700"/>
          <ac:spMkLst>
            <pc:docMk/>
            <pc:sldMk cId="644886545" sldId="316"/>
            <ac:spMk id="5" creationId="{A7B38B69-624E-0895-7F34-671C5BDA6210}"/>
          </ac:spMkLst>
        </pc:spChg>
        <pc:spChg chg="add">
          <ac:chgData name="Ed Bacon" userId="1cfa115afbd039b9" providerId="LiveId" clId="{7E037E18-C2E3-4D05-AA64-C7EC8C39C247}" dt="2026-03-20T16:41:56.055" v="1138" actId="26606"/>
          <ac:spMkLst>
            <pc:docMk/>
            <pc:sldMk cId="644886545" sldId="316"/>
            <ac:spMk id="18" creationId="{749FA6A2-2239-4EF2-9EB3-B1DC295FE14D}"/>
          </ac:spMkLst>
        </pc:spChg>
        <pc:spChg chg="del">
          <ac:chgData name="Ed Bacon" userId="1cfa115afbd039b9" providerId="LiveId" clId="{7E037E18-C2E3-4D05-AA64-C7EC8C39C247}" dt="2026-03-20T16:41:16.662" v="1137" actId="700"/>
          <ac:spMkLst>
            <pc:docMk/>
            <pc:sldMk cId="644886545" sldId="316"/>
            <ac:spMk id="25" creationId="{06DA38C1-AB39-8429-7379-82D24DBA304A}"/>
          </ac:spMkLst>
        </pc:spChg>
        <pc:picChg chg="mod">
          <ac:chgData name="Ed Bacon" userId="1cfa115afbd039b9" providerId="LiveId" clId="{7E037E18-C2E3-4D05-AA64-C7EC8C39C247}" dt="2026-03-20T16:56:56.167" v="1168" actId="14100"/>
          <ac:picMkLst>
            <pc:docMk/>
            <pc:sldMk cId="644886545" sldId="316"/>
            <ac:picMk id="7" creationId="{EFCC24D0-8AFB-C912-8032-9A6628EE0CFF}"/>
          </ac:picMkLst>
        </pc:picChg>
        <pc:picChg chg="add del mod">
          <ac:chgData name="Ed Bacon" userId="1cfa115afbd039b9" providerId="LiveId" clId="{7E037E18-C2E3-4D05-AA64-C7EC8C39C247}" dt="2026-03-20T16:49:34.610" v="1140" actId="478"/>
          <ac:picMkLst>
            <pc:docMk/>
            <pc:sldMk cId="644886545" sldId="316"/>
            <ac:picMk id="8" creationId="{76514B2D-2C35-966C-F5FA-6AEBD7B26C9E}"/>
          </ac:picMkLst>
        </pc:picChg>
        <pc:picChg chg="mod">
          <ac:chgData name="Ed Bacon" userId="1cfa115afbd039b9" providerId="LiveId" clId="{7E037E18-C2E3-4D05-AA64-C7EC8C39C247}" dt="2026-03-20T16:41:56.055" v="1138" actId="26606"/>
          <ac:picMkLst>
            <pc:docMk/>
            <pc:sldMk cId="644886545" sldId="316"/>
            <ac:picMk id="9" creationId="{DA6187B0-81B9-3191-5E78-629220985014}"/>
          </ac:picMkLst>
        </pc:picChg>
        <pc:picChg chg="add del mod">
          <ac:chgData name="Ed Bacon" userId="1cfa115afbd039b9" providerId="LiveId" clId="{7E037E18-C2E3-4D05-AA64-C7EC8C39C247}" dt="2026-03-20T16:50:28.059" v="1142" actId="478"/>
          <ac:picMkLst>
            <pc:docMk/>
            <pc:sldMk cId="644886545" sldId="316"/>
            <ac:picMk id="11" creationId="{24E28251-3749-7878-589A-3EDE606D0DBB}"/>
          </ac:picMkLst>
        </pc:picChg>
        <pc:picChg chg="mod ord">
          <ac:chgData name="Ed Bacon" userId="1cfa115afbd039b9" providerId="LiveId" clId="{7E037E18-C2E3-4D05-AA64-C7EC8C39C247}" dt="2026-03-20T16:56:26.390" v="1164" actId="1076"/>
          <ac:picMkLst>
            <pc:docMk/>
            <pc:sldMk cId="644886545" sldId="316"/>
            <ac:picMk id="13" creationId="{4D81D868-A4C3-C453-00ED-B68F4665B663}"/>
          </ac:picMkLst>
        </pc:picChg>
        <pc:picChg chg="add del mod">
          <ac:chgData name="Ed Bacon" userId="1cfa115afbd039b9" providerId="LiveId" clId="{7E037E18-C2E3-4D05-AA64-C7EC8C39C247}" dt="2026-03-20T16:50:53.776" v="1144" actId="478"/>
          <ac:picMkLst>
            <pc:docMk/>
            <pc:sldMk cId="644886545" sldId="316"/>
            <ac:picMk id="14" creationId="{9FA9222D-5745-ADAA-F39E-9F5B08654ED8}"/>
          </ac:picMkLst>
        </pc:picChg>
        <pc:picChg chg="add mod modCrop">
          <ac:chgData name="Ed Bacon" userId="1cfa115afbd039b9" providerId="LiveId" clId="{7E037E18-C2E3-4D05-AA64-C7EC8C39C247}" dt="2026-03-20T17:02:39.798" v="1205" actId="1076"/>
          <ac:picMkLst>
            <pc:docMk/>
            <pc:sldMk cId="644886545" sldId="316"/>
            <ac:picMk id="16" creationId="{F615BB8C-40DA-5981-3135-489C736B62B9}"/>
          </ac:picMkLst>
        </pc:picChg>
        <pc:picChg chg="add del mod">
          <ac:chgData name="Ed Bacon" userId="1cfa115afbd039b9" providerId="LiveId" clId="{7E037E18-C2E3-4D05-AA64-C7EC8C39C247}" dt="2026-03-20T16:52:15.562" v="1147" actId="478"/>
          <ac:picMkLst>
            <pc:docMk/>
            <pc:sldMk cId="644886545" sldId="316"/>
            <ac:picMk id="19" creationId="{800FE328-AF1D-0A36-DE1E-D13DF80F0BB2}"/>
          </ac:picMkLst>
        </pc:picChg>
        <pc:picChg chg="add mod modCrop">
          <ac:chgData name="Ed Bacon" userId="1cfa115afbd039b9" providerId="LiveId" clId="{7E037E18-C2E3-4D05-AA64-C7EC8C39C247}" dt="2026-03-20T17:02:27.470" v="1204" actId="14100"/>
          <ac:picMkLst>
            <pc:docMk/>
            <pc:sldMk cId="644886545" sldId="316"/>
            <ac:picMk id="21" creationId="{87E378E1-48B7-DD44-FAC4-6B327907F727}"/>
          </ac:picMkLst>
        </pc:picChg>
        <pc:picChg chg="add mod">
          <ac:chgData name="Ed Bacon" userId="1cfa115afbd039b9" providerId="LiveId" clId="{7E037E18-C2E3-4D05-AA64-C7EC8C39C247}" dt="2026-03-20T16:58:04.783" v="1176" actId="14100"/>
          <ac:picMkLst>
            <pc:docMk/>
            <pc:sldMk cId="644886545" sldId="316"/>
            <ac:picMk id="23" creationId="{877BE6DD-F616-736A-EAC5-5E98DC60BB01}"/>
          </ac:picMkLst>
        </pc:picChg>
        <pc:picChg chg="add mod">
          <ac:chgData name="Ed Bacon" userId="1cfa115afbd039b9" providerId="LiveId" clId="{7E037E18-C2E3-4D05-AA64-C7EC8C39C247}" dt="2026-03-20T17:02:45.226" v="1207" actId="14100"/>
          <ac:picMkLst>
            <pc:docMk/>
            <pc:sldMk cId="644886545" sldId="316"/>
            <ac:picMk id="26" creationId="{E961AEFA-D43D-8F0F-F937-38CBD71EDDC1}"/>
          </ac:picMkLst>
        </pc:picChg>
        <pc:picChg chg="add mod">
          <ac:chgData name="Ed Bacon" userId="1cfa115afbd039b9" providerId="LiveId" clId="{7E037E18-C2E3-4D05-AA64-C7EC8C39C247}" dt="2026-03-20T17:02:19.316" v="1203" actId="14100"/>
          <ac:picMkLst>
            <pc:docMk/>
            <pc:sldMk cId="644886545" sldId="316"/>
            <ac:picMk id="28" creationId="{15C6D042-AD77-F1D2-D059-0C8AE48CE308}"/>
          </ac:picMkLst>
        </pc:picChg>
      </pc:sldChg>
      <pc:sldChg chg="add del setBg">
        <pc:chgData name="Ed Bacon" userId="1cfa115afbd039b9" providerId="LiveId" clId="{7E037E18-C2E3-4D05-AA64-C7EC8C39C247}" dt="2026-03-20T16:23:40.108" v="1001" actId="2696"/>
        <pc:sldMkLst>
          <pc:docMk/>
          <pc:sldMk cId="744078905" sldId="31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F9612-D9C6-5296-4411-DCEFB464F3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ED3EF8-9DEF-F149-CFE8-2520A0A2DF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4FD690-4921-B328-F7B5-476A86A89C0C}"/>
              </a:ext>
            </a:extLst>
          </p:cNvPr>
          <p:cNvSpPr>
            <a:spLocks noGrp="1"/>
          </p:cNvSpPr>
          <p:nvPr>
            <p:ph type="dt" sz="half" idx="10"/>
          </p:nvPr>
        </p:nvSpPr>
        <p:spPr/>
        <p:txBody>
          <a:bodyPr/>
          <a:lstStyle/>
          <a:p>
            <a:fld id="{43D78C8D-EFD7-4B71-8BB8-7967A9446432}" type="datetimeFigureOut">
              <a:rPr lang="en-US" smtClean="0"/>
              <a:t>3/20/2026</a:t>
            </a:fld>
            <a:endParaRPr lang="en-US"/>
          </a:p>
        </p:txBody>
      </p:sp>
      <p:sp>
        <p:nvSpPr>
          <p:cNvPr id="5" name="Footer Placeholder 4">
            <a:extLst>
              <a:ext uri="{FF2B5EF4-FFF2-40B4-BE49-F238E27FC236}">
                <a16:creationId xmlns:a16="http://schemas.microsoft.com/office/drawing/2014/main" id="{C7BC34D8-0E6D-A090-36DC-2E1F304AB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FD0448-FF9D-706B-F2FE-5CE9F9F5059F}"/>
              </a:ext>
            </a:extLst>
          </p:cNvPr>
          <p:cNvSpPr>
            <a:spLocks noGrp="1"/>
          </p:cNvSpPr>
          <p:nvPr>
            <p:ph type="sldNum" sz="quarter" idx="12"/>
          </p:nvPr>
        </p:nvSpPr>
        <p:spPr/>
        <p:txBody>
          <a:bodyPr/>
          <a:lstStyle/>
          <a:p>
            <a:fld id="{FB2D5E9C-2EB8-4D67-8AC6-7E6FEBE05A58}" type="slidenum">
              <a:rPr lang="en-US" smtClean="0"/>
              <a:t>‹#›</a:t>
            </a:fld>
            <a:endParaRPr lang="en-US"/>
          </a:p>
        </p:txBody>
      </p:sp>
    </p:spTree>
    <p:extLst>
      <p:ext uri="{BB962C8B-B14F-4D97-AF65-F5344CB8AC3E}">
        <p14:creationId xmlns:p14="http://schemas.microsoft.com/office/powerpoint/2010/main" val="790566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8F36C-ADA8-1BBE-9AFF-72FD5436E2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0706B3-2FD3-97BB-64A4-A0AE73D842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8E5B4D-B6B0-9C65-A5F7-B57E18631426}"/>
              </a:ext>
            </a:extLst>
          </p:cNvPr>
          <p:cNvSpPr>
            <a:spLocks noGrp="1"/>
          </p:cNvSpPr>
          <p:nvPr>
            <p:ph type="dt" sz="half" idx="10"/>
          </p:nvPr>
        </p:nvSpPr>
        <p:spPr/>
        <p:txBody>
          <a:bodyPr/>
          <a:lstStyle/>
          <a:p>
            <a:fld id="{43D78C8D-EFD7-4B71-8BB8-7967A9446432}" type="datetimeFigureOut">
              <a:rPr lang="en-US" smtClean="0"/>
              <a:t>3/20/2026</a:t>
            </a:fld>
            <a:endParaRPr lang="en-US"/>
          </a:p>
        </p:txBody>
      </p:sp>
      <p:sp>
        <p:nvSpPr>
          <p:cNvPr id="5" name="Footer Placeholder 4">
            <a:extLst>
              <a:ext uri="{FF2B5EF4-FFF2-40B4-BE49-F238E27FC236}">
                <a16:creationId xmlns:a16="http://schemas.microsoft.com/office/drawing/2014/main" id="{D037942D-0248-5C5D-4313-2CB5D377C1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75D60E-8AE8-4E1D-5AAC-30D7DBA4A299}"/>
              </a:ext>
            </a:extLst>
          </p:cNvPr>
          <p:cNvSpPr>
            <a:spLocks noGrp="1"/>
          </p:cNvSpPr>
          <p:nvPr>
            <p:ph type="sldNum" sz="quarter" idx="12"/>
          </p:nvPr>
        </p:nvSpPr>
        <p:spPr/>
        <p:txBody>
          <a:bodyPr/>
          <a:lstStyle/>
          <a:p>
            <a:fld id="{FB2D5E9C-2EB8-4D67-8AC6-7E6FEBE05A58}" type="slidenum">
              <a:rPr lang="en-US" smtClean="0"/>
              <a:t>‹#›</a:t>
            </a:fld>
            <a:endParaRPr lang="en-US"/>
          </a:p>
        </p:txBody>
      </p:sp>
    </p:spTree>
    <p:extLst>
      <p:ext uri="{BB962C8B-B14F-4D97-AF65-F5344CB8AC3E}">
        <p14:creationId xmlns:p14="http://schemas.microsoft.com/office/powerpoint/2010/main" val="1800975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F667E2-CF7C-C834-B6AD-B44A31FD72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826C92-8F91-14D7-DA81-E2E1B42798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993969-6E46-3DCD-6936-41E947C97F9C}"/>
              </a:ext>
            </a:extLst>
          </p:cNvPr>
          <p:cNvSpPr>
            <a:spLocks noGrp="1"/>
          </p:cNvSpPr>
          <p:nvPr>
            <p:ph type="dt" sz="half" idx="10"/>
          </p:nvPr>
        </p:nvSpPr>
        <p:spPr/>
        <p:txBody>
          <a:bodyPr/>
          <a:lstStyle/>
          <a:p>
            <a:fld id="{43D78C8D-EFD7-4B71-8BB8-7967A9446432}" type="datetimeFigureOut">
              <a:rPr lang="en-US" smtClean="0"/>
              <a:t>3/20/2026</a:t>
            </a:fld>
            <a:endParaRPr lang="en-US"/>
          </a:p>
        </p:txBody>
      </p:sp>
      <p:sp>
        <p:nvSpPr>
          <p:cNvPr id="5" name="Footer Placeholder 4">
            <a:extLst>
              <a:ext uri="{FF2B5EF4-FFF2-40B4-BE49-F238E27FC236}">
                <a16:creationId xmlns:a16="http://schemas.microsoft.com/office/drawing/2014/main" id="{6453AC09-05C7-ED88-0DAB-D7A94A51B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37B7B5-DAE0-7E28-CB1E-8FDE7AD0BE3F}"/>
              </a:ext>
            </a:extLst>
          </p:cNvPr>
          <p:cNvSpPr>
            <a:spLocks noGrp="1"/>
          </p:cNvSpPr>
          <p:nvPr>
            <p:ph type="sldNum" sz="quarter" idx="12"/>
          </p:nvPr>
        </p:nvSpPr>
        <p:spPr/>
        <p:txBody>
          <a:bodyPr/>
          <a:lstStyle/>
          <a:p>
            <a:fld id="{FB2D5E9C-2EB8-4D67-8AC6-7E6FEBE05A58}" type="slidenum">
              <a:rPr lang="en-US" smtClean="0"/>
              <a:t>‹#›</a:t>
            </a:fld>
            <a:endParaRPr lang="en-US"/>
          </a:p>
        </p:txBody>
      </p:sp>
    </p:spTree>
    <p:extLst>
      <p:ext uri="{BB962C8B-B14F-4D97-AF65-F5344CB8AC3E}">
        <p14:creationId xmlns:p14="http://schemas.microsoft.com/office/powerpoint/2010/main" val="3404249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8B4FF-2F5C-0FE1-BFF1-83CD845A99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9BD0D6-AAEB-CE34-E815-25616B2AFE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8B69A5-6014-BBD1-2126-F2AF325DA9AA}"/>
              </a:ext>
            </a:extLst>
          </p:cNvPr>
          <p:cNvSpPr>
            <a:spLocks noGrp="1"/>
          </p:cNvSpPr>
          <p:nvPr>
            <p:ph type="dt" sz="half" idx="10"/>
          </p:nvPr>
        </p:nvSpPr>
        <p:spPr/>
        <p:txBody>
          <a:bodyPr/>
          <a:lstStyle/>
          <a:p>
            <a:fld id="{43D78C8D-EFD7-4B71-8BB8-7967A9446432}" type="datetimeFigureOut">
              <a:rPr lang="en-US" smtClean="0"/>
              <a:t>3/20/2026</a:t>
            </a:fld>
            <a:endParaRPr lang="en-US"/>
          </a:p>
        </p:txBody>
      </p:sp>
      <p:sp>
        <p:nvSpPr>
          <p:cNvPr id="5" name="Footer Placeholder 4">
            <a:extLst>
              <a:ext uri="{FF2B5EF4-FFF2-40B4-BE49-F238E27FC236}">
                <a16:creationId xmlns:a16="http://schemas.microsoft.com/office/drawing/2014/main" id="{A669B56F-C517-F0C9-40EA-835E24D4AC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A3226A-11AE-9C4E-AE5E-645D61A59806}"/>
              </a:ext>
            </a:extLst>
          </p:cNvPr>
          <p:cNvSpPr>
            <a:spLocks noGrp="1"/>
          </p:cNvSpPr>
          <p:nvPr>
            <p:ph type="sldNum" sz="quarter" idx="12"/>
          </p:nvPr>
        </p:nvSpPr>
        <p:spPr/>
        <p:txBody>
          <a:bodyPr/>
          <a:lstStyle/>
          <a:p>
            <a:fld id="{FB2D5E9C-2EB8-4D67-8AC6-7E6FEBE05A58}" type="slidenum">
              <a:rPr lang="en-US" smtClean="0"/>
              <a:t>‹#›</a:t>
            </a:fld>
            <a:endParaRPr lang="en-US"/>
          </a:p>
        </p:txBody>
      </p:sp>
    </p:spTree>
    <p:extLst>
      <p:ext uri="{BB962C8B-B14F-4D97-AF65-F5344CB8AC3E}">
        <p14:creationId xmlns:p14="http://schemas.microsoft.com/office/powerpoint/2010/main" val="3421524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C87EA-443C-DA9A-8652-B383397D29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BD2775-23E1-6C35-FEF8-AB6FFCEE12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3A1211-7963-4239-29B1-22C97BF9FC5D}"/>
              </a:ext>
            </a:extLst>
          </p:cNvPr>
          <p:cNvSpPr>
            <a:spLocks noGrp="1"/>
          </p:cNvSpPr>
          <p:nvPr>
            <p:ph type="dt" sz="half" idx="10"/>
          </p:nvPr>
        </p:nvSpPr>
        <p:spPr/>
        <p:txBody>
          <a:bodyPr/>
          <a:lstStyle/>
          <a:p>
            <a:fld id="{43D78C8D-EFD7-4B71-8BB8-7967A9446432}" type="datetimeFigureOut">
              <a:rPr lang="en-US" smtClean="0"/>
              <a:t>3/20/2026</a:t>
            </a:fld>
            <a:endParaRPr lang="en-US"/>
          </a:p>
        </p:txBody>
      </p:sp>
      <p:sp>
        <p:nvSpPr>
          <p:cNvPr id="5" name="Footer Placeholder 4">
            <a:extLst>
              <a:ext uri="{FF2B5EF4-FFF2-40B4-BE49-F238E27FC236}">
                <a16:creationId xmlns:a16="http://schemas.microsoft.com/office/drawing/2014/main" id="{6847CF4D-2808-88D7-281A-BF2CD45D72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BEB4A-6CA6-1FFF-E161-F7A9096B8BE5}"/>
              </a:ext>
            </a:extLst>
          </p:cNvPr>
          <p:cNvSpPr>
            <a:spLocks noGrp="1"/>
          </p:cNvSpPr>
          <p:nvPr>
            <p:ph type="sldNum" sz="quarter" idx="12"/>
          </p:nvPr>
        </p:nvSpPr>
        <p:spPr/>
        <p:txBody>
          <a:bodyPr/>
          <a:lstStyle/>
          <a:p>
            <a:fld id="{FB2D5E9C-2EB8-4D67-8AC6-7E6FEBE05A58}" type="slidenum">
              <a:rPr lang="en-US" smtClean="0"/>
              <a:t>‹#›</a:t>
            </a:fld>
            <a:endParaRPr lang="en-US"/>
          </a:p>
        </p:txBody>
      </p:sp>
    </p:spTree>
    <p:extLst>
      <p:ext uri="{BB962C8B-B14F-4D97-AF65-F5344CB8AC3E}">
        <p14:creationId xmlns:p14="http://schemas.microsoft.com/office/powerpoint/2010/main" val="760232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D0D47-6D46-2678-2A0D-E6BD123F01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020BDB-5C6F-53D7-CA81-3778AF31B2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D2843A-48A3-A62F-C7F1-38CE8CB4DA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799F21-051E-0293-4233-971103243075}"/>
              </a:ext>
            </a:extLst>
          </p:cNvPr>
          <p:cNvSpPr>
            <a:spLocks noGrp="1"/>
          </p:cNvSpPr>
          <p:nvPr>
            <p:ph type="dt" sz="half" idx="10"/>
          </p:nvPr>
        </p:nvSpPr>
        <p:spPr/>
        <p:txBody>
          <a:bodyPr/>
          <a:lstStyle/>
          <a:p>
            <a:fld id="{43D78C8D-EFD7-4B71-8BB8-7967A9446432}" type="datetimeFigureOut">
              <a:rPr lang="en-US" smtClean="0"/>
              <a:t>3/20/2026</a:t>
            </a:fld>
            <a:endParaRPr lang="en-US"/>
          </a:p>
        </p:txBody>
      </p:sp>
      <p:sp>
        <p:nvSpPr>
          <p:cNvPr id="6" name="Footer Placeholder 5">
            <a:extLst>
              <a:ext uri="{FF2B5EF4-FFF2-40B4-BE49-F238E27FC236}">
                <a16:creationId xmlns:a16="http://schemas.microsoft.com/office/drawing/2014/main" id="{D249AEB5-C818-8A68-B7A3-38B75BB57D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A9AAA1-4367-123C-D6A4-F82AB1D94304}"/>
              </a:ext>
            </a:extLst>
          </p:cNvPr>
          <p:cNvSpPr>
            <a:spLocks noGrp="1"/>
          </p:cNvSpPr>
          <p:nvPr>
            <p:ph type="sldNum" sz="quarter" idx="12"/>
          </p:nvPr>
        </p:nvSpPr>
        <p:spPr/>
        <p:txBody>
          <a:bodyPr/>
          <a:lstStyle/>
          <a:p>
            <a:fld id="{FB2D5E9C-2EB8-4D67-8AC6-7E6FEBE05A58}" type="slidenum">
              <a:rPr lang="en-US" smtClean="0"/>
              <a:t>‹#›</a:t>
            </a:fld>
            <a:endParaRPr lang="en-US"/>
          </a:p>
        </p:txBody>
      </p:sp>
    </p:spTree>
    <p:extLst>
      <p:ext uri="{BB962C8B-B14F-4D97-AF65-F5344CB8AC3E}">
        <p14:creationId xmlns:p14="http://schemas.microsoft.com/office/powerpoint/2010/main" val="1867480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78917-E09C-699F-1B6D-BCAD3E9003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F9C784-8C1D-B84F-E691-F409D3CEF9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BEE1F7-3641-283D-4C58-FBD2F2BDFC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E60301-F1B5-AE1B-8D88-22ECF2C022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348F82-3540-202D-3526-A09FDEE44C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628A34-6877-9D46-6BE1-9E528EC416A4}"/>
              </a:ext>
            </a:extLst>
          </p:cNvPr>
          <p:cNvSpPr>
            <a:spLocks noGrp="1"/>
          </p:cNvSpPr>
          <p:nvPr>
            <p:ph type="dt" sz="half" idx="10"/>
          </p:nvPr>
        </p:nvSpPr>
        <p:spPr/>
        <p:txBody>
          <a:bodyPr/>
          <a:lstStyle/>
          <a:p>
            <a:fld id="{43D78C8D-EFD7-4B71-8BB8-7967A9446432}" type="datetimeFigureOut">
              <a:rPr lang="en-US" smtClean="0"/>
              <a:t>3/20/2026</a:t>
            </a:fld>
            <a:endParaRPr lang="en-US"/>
          </a:p>
        </p:txBody>
      </p:sp>
      <p:sp>
        <p:nvSpPr>
          <p:cNvPr id="8" name="Footer Placeholder 7">
            <a:extLst>
              <a:ext uri="{FF2B5EF4-FFF2-40B4-BE49-F238E27FC236}">
                <a16:creationId xmlns:a16="http://schemas.microsoft.com/office/drawing/2014/main" id="{6F968E90-726B-D834-0C76-23B71A23E4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159FC2-8DED-37D2-A5B4-F23FB2C7D81B}"/>
              </a:ext>
            </a:extLst>
          </p:cNvPr>
          <p:cNvSpPr>
            <a:spLocks noGrp="1"/>
          </p:cNvSpPr>
          <p:nvPr>
            <p:ph type="sldNum" sz="quarter" idx="12"/>
          </p:nvPr>
        </p:nvSpPr>
        <p:spPr/>
        <p:txBody>
          <a:bodyPr/>
          <a:lstStyle/>
          <a:p>
            <a:fld id="{FB2D5E9C-2EB8-4D67-8AC6-7E6FEBE05A58}" type="slidenum">
              <a:rPr lang="en-US" smtClean="0"/>
              <a:t>‹#›</a:t>
            </a:fld>
            <a:endParaRPr lang="en-US"/>
          </a:p>
        </p:txBody>
      </p:sp>
    </p:spTree>
    <p:extLst>
      <p:ext uri="{BB962C8B-B14F-4D97-AF65-F5344CB8AC3E}">
        <p14:creationId xmlns:p14="http://schemas.microsoft.com/office/powerpoint/2010/main" val="753909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A2F7B-6C5B-6CAA-5CFC-F72DEBED9F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885FE3-838F-77A4-7C36-12E17FD4FB09}"/>
              </a:ext>
            </a:extLst>
          </p:cNvPr>
          <p:cNvSpPr>
            <a:spLocks noGrp="1"/>
          </p:cNvSpPr>
          <p:nvPr>
            <p:ph type="dt" sz="half" idx="10"/>
          </p:nvPr>
        </p:nvSpPr>
        <p:spPr/>
        <p:txBody>
          <a:bodyPr/>
          <a:lstStyle/>
          <a:p>
            <a:fld id="{43D78C8D-EFD7-4B71-8BB8-7967A9446432}" type="datetimeFigureOut">
              <a:rPr lang="en-US" smtClean="0"/>
              <a:t>3/20/2026</a:t>
            </a:fld>
            <a:endParaRPr lang="en-US"/>
          </a:p>
        </p:txBody>
      </p:sp>
      <p:sp>
        <p:nvSpPr>
          <p:cNvPr id="4" name="Footer Placeholder 3">
            <a:extLst>
              <a:ext uri="{FF2B5EF4-FFF2-40B4-BE49-F238E27FC236}">
                <a16:creationId xmlns:a16="http://schemas.microsoft.com/office/drawing/2014/main" id="{C0FFC7F5-5A53-E7B7-B3EA-33643628DE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604209-6572-E0AE-B440-A562B2BE77BE}"/>
              </a:ext>
            </a:extLst>
          </p:cNvPr>
          <p:cNvSpPr>
            <a:spLocks noGrp="1"/>
          </p:cNvSpPr>
          <p:nvPr>
            <p:ph type="sldNum" sz="quarter" idx="12"/>
          </p:nvPr>
        </p:nvSpPr>
        <p:spPr/>
        <p:txBody>
          <a:bodyPr/>
          <a:lstStyle/>
          <a:p>
            <a:fld id="{FB2D5E9C-2EB8-4D67-8AC6-7E6FEBE05A58}" type="slidenum">
              <a:rPr lang="en-US" smtClean="0"/>
              <a:t>‹#›</a:t>
            </a:fld>
            <a:endParaRPr lang="en-US"/>
          </a:p>
        </p:txBody>
      </p:sp>
    </p:spTree>
    <p:extLst>
      <p:ext uri="{BB962C8B-B14F-4D97-AF65-F5344CB8AC3E}">
        <p14:creationId xmlns:p14="http://schemas.microsoft.com/office/powerpoint/2010/main" val="2719522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A129CD-ED87-7353-6B67-521B4D03A293}"/>
              </a:ext>
            </a:extLst>
          </p:cNvPr>
          <p:cNvSpPr>
            <a:spLocks noGrp="1"/>
          </p:cNvSpPr>
          <p:nvPr>
            <p:ph type="dt" sz="half" idx="10"/>
          </p:nvPr>
        </p:nvSpPr>
        <p:spPr/>
        <p:txBody>
          <a:bodyPr/>
          <a:lstStyle/>
          <a:p>
            <a:fld id="{43D78C8D-EFD7-4B71-8BB8-7967A9446432}" type="datetimeFigureOut">
              <a:rPr lang="en-US" smtClean="0"/>
              <a:t>3/20/2026</a:t>
            </a:fld>
            <a:endParaRPr lang="en-US"/>
          </a:p>
        </p:txBody>
      </p:sp>
      <p:sp>
        <p:nvSpPr>
          <p:cNvPr id="3" name="Footer Placeholder 2">
            <a:extLst>
              <a:ext uri="{FF2B5EF4-FFF2-40B4-BE49-F238E27FC236}">
                <a16:creationId xmlns:a16="http://schemas.microsoft.com/office/drawing/2014/main" id="{82C045C4-C713-7196-8C0D-AF9D0E1892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00D13F-04DD-3C9D-A87E-5087570B6F57}"/>
              </a:ext>
            </a:extLst>
          </p:cNvPr>
          <p:cNvSpPr>
            <a:spLocks noGrp="1"/>
          </p:cNvSpPr>
          <p:nvPr>
            <p:ph type="sldNum" sz="quarter" idx="12"/>
          </p:nvPr>
        </p:nvSpPr>
        <p:spPr/>
        <p:txBody>
          <a:bodyPr/>
          <a:lstStyle/>
          <a:p>
            <a:fld id="{FB2D5E9C-2EB8-4D67-8AC6-7E6FEBE05A58}" type="slidenum">
              <a:rPr lang="en-US" smtClean="0"/>
              <a:t>‹#›</a:t>
            </a:fld>
            <a:endParaRPr lang="en-US"/>
          </a:p>
        </p:txBody>
      </p:sp>
    </p:spTree>
    <p:extLst>
      <p:ext uri="{BB962C8B-B14F-4D97-AF65-F5344CB8AC3E}">
        <p14:creationId xmlns:p14="http://schemas.microsoft.com/office/powerpoint/2010/main" val="3555558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9C627-8AAD-B1F1-8A4B-5D5266E8C8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AF38DB-AE0E-F28B-2727-3FD810603E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949E83-65E0-5DE2-1AEB-8DFF70BF1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12A9D0-BBF6-F013-70C3-7884BA1A77CB}"/>
              </a:ext>
            </a:extLst>
          </p:cNvPr>
          <p:cNvSpPr>
            <a:spLocks noGrp="1"/>
          </p:cNvSpPr>
          <p:nvPr>
            <p:ph type="dt" sz="half" idx="10"/>
          </p:nvPr>
        </p:nvSpPr>
        <p:spPr/>
        <p:txBody>
          <a:bodyPr/>
          <a:lstStyle/>
          <a:p>
            <a:fld id="{43D78C8D-EFD7-4B71-8BB8-7967A9446432}" type="datetimeFigureOut">
              <a:rPr lang="en-US" smtClean="0"/>
              <a:t>3/20/2026</a:t>
            </a:fld>
            <a:endParaRPr lang="en-US"/>
          </a:p>
        </p:txBody>
      </p:sp>
      <p:sp>
        <p:nvSpPr>
          <p:cNvPr id="6" name="Footer Placeholder 5">
            <a:extLst>
              <a:ext uri="{FF2B5EF4-FFF2-40B4-BE49-F238E27FC236}">
                <a16:creationId xmlns:a16="http://schemas.microsoft.com/office/drawing/2014/main" id="{04A1FB67-939A-26C2-097C-B3C2E6B6EE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E489E7-8599-E8FD-98B8-F29410CB363F}"/>
              </a:ext>
            </a:extLst>
          </p:cNvPr>
          <p:cNvSpPr>
            <a:spLocks noGrp="1"/>
          </p:cNvSpPr>
          <p:nvPr>
            <p:ph type="sldNum" sz="quarter" idx="12"/>
          </p:nvPr>
        </p:nvSpPr>
        <p:spPr/>
        <p:txBody>
          <a:bodyPr/>
          <a:lstStyle/>
          <a:p>
            <a:fld id="{FB2D5E9C-2EB8-4D67-8AC6-7E6FEBE05A58}" type="slidenum">
              <a:rPr lang="en-US" smtClean="0"/>
              <a:t>‹#›</a:t>
            </a:fld>
            <a:endParaRPr lang="en-US"/>
          </a:p>
        </p:txBody>
      </p:sp>
    </p:spTree>
    <p:extLst>
      <p:ext uri="{BB962C8B-B14F-4D97-AF65-F5344CB8AC3E}">
        <p14:creationId xmlns:p14="http://schemas.microsoft.com/office/powerpoint/2010/main" val="1932012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0934D-7E51-1324-6008-1137F87A26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B51815-E56E-731F-18B9-1A2F8CAAE9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7667F1-EC5B-F115-EF20-211CBF67D9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105C4E-7079-A7FA-0CDF-A20B330C15FE}"/>
              </a:ext>
            </a:extLst>
          </p:cNvPr>
          <p:cNvSpPr>
            <a:spLocks noGrp="1"/>
          </p:cNvSpPr>
          <p:nvPr>
            <p:ph type="dt" sz="half" idx="10"/>
          </p:nvPr>
        </p:nvSpPr>
        <p:spPr/>
        <p:txBody>
          <a:bodyPr/>
          <a:lstStyle/>
          <a:p>
            <a:fld id="{43D78C8D-EFD7-4B71-8BB8-7967A9446432}" type="datetimeFigureOut">
              <a:rPr lang="en-US" smtClean="0"/>
              <a:t>3/20/2026</a:t>
            </a:fld>
            <a:endParaRPr lang="en-US"/>
          </a:p>
        </p:txBody>
      </p:sp>
      <p:sp>
        <p:nvSpPr>
          <p:cNvPr id="6" name="Footer Placeholder 5">
            <a:extLst>
              <a:ext uri="{FF2B5EF4-FFF2-40B4-BE49-F238E27FC236}">
                <a16:creationId xmlns:a16="http://schemas.microsoft.com/office/drawing/2014/main" id="{62C7A70E-54FF-7E05-9B81-7927D7FFE8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2D5BED-2A51-4BDF-E0A6-5E35F4894375}"/>
              </a:ext>
            </a:extLst>
          </p:cNvPr>
          <p:cNvSpPr>
            <a:spLocks noGrp="1"/>
          </p:cNvSpPr>
          <p:nvPr>
            <p:ph type="sldNum" sz="quarter" idx="12"/>
          </p:nvPr>
        </p:nvSpPr>
        <p:spPr/>
        <p:txBody>
          <a:bodyPr/>
          <a:lstStyle/>
          <a:p>
            <a:fld id="{FB2D5E9C-2EB8-4D67-8AC6-7E6FEBE05A58}" type="slidenum">
              <a:rPr lang="en-US" smtClean="0"/>
              <a:t>‹#›</a:t>
            </a:fld>
            <a:endParaRPr lang="en-US"/>
          </a:p>
        </p:txBody>
      </p:sp>
    </p:spTree>
    <p:extLst>
      <p:ext uri="{BB962C8B-B14F-4D97-AF65-F5344CB8AC3E}">
        <p14:creationId xmlns:p14="http://schemas.microsoft.com/office/powerpoint/2010/main" val="4127097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8F1E76-45B0-E3FA-0FA9-280A64943C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8B1A0A-86DC-E7DE-C7F6-A0865CE9C1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1D3726-68EF-1950-D397-A8A434BA32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D78C8D-EFD7-4B71-8BB8-7967A9446432}" type="datetimeFigureOut">
              <a:rPr lang="en-US" smtClean="0"/>
              <a:t>3/20/2026</a:t>
            </a:fld>
            <a:endParaRPr lang="en-US"/>
          </a:p>
        </p:txBody>
      </p:sp>
      <p:sp>
        <p:nvSpPr>
          <p:cNvPr id="5" name="Footer Placeholder 4">
            <a:extLst>
              <a:ext uri="{FF2B5EF4-FFF2-40B4-BE49-F238E27FC236}">
                <a16:creationId xmlns:a16="http://schemas.microsoft.com/office/drawing/2014/main" id="{534722B5-773E-F1E4-1386-7AE51D7D0A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468A23A-E51F-B592-3C61-266EB72EC0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2D5E9C-2EB8-4D67-8AC6-7E6FEBE05A58}" type="slidenum">
              <a:rPr lang="en-US" smtClean="0"/>
              <a:t>‹#›</a:t>
            </a:fld>
            <a:endParaRPr lang="en-US"/>
          </a:p>
        </p:txBody>
      </p:sp>
    </p:spTree>
    <p:extLst>
      <p:ext uri="{BB962C8B-B14F-4D97-AF65-F5344CB8AC3E}">
        <p14:creationId xmlns:p14="http://schemas.microsoft.com/office/powerpoint/2010/main" val="1378674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hyperlink" Target="https://youtu.be/1WotQQTujvo?si=SYG-VDyhF40UkHLV" TargetMode="Externa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4.xml"/><Relationship Id="rId5" Type="http://schemas.openxmlformats.org/officeDocument/2006/relationships/image" Target="../media/image56.jpg"/><Relationship Id="rId4" Type="http://schemas.openxmlformats.org/officeDocument/2006/relationships/image" Target="../media/image55.jpg"/></Relationships>
</file>

<file path=ppt/slides/_rels/slide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png"/><Relationship Id="rId18" Type="http://schemas.openxmlformats.org/officeDocument/2006/relationships/image" Target="../media/image20.jpg"/><Relationship Id="rId3" Type="http://schemas.openxmlformats.org/officeDocument/2006/relationships/image" Target="../media/image5.jpeg"/><Relationship Id="rId21" Type="http://schemas.openxmlformats.org/officeDocument/2006/relationships/image" Target="../media/image23.png"/><Relationship Id="rId7" Type="http://schemas.openxmlformats.org/officeDocument/2006/relationships/image" Target="../media/image9.jpeg"/><Relationship Id="rId12" Type="http://schemas.openxmlformats.org/officeDocument/2006/relationships/image" Target="../media/image14.jp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jpg"/><Relationship Id="rId20"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jpg"/><Relationship Id="rId5" Type="http://schemas.openxmlformats.org/officeDocument/2006/relationships/image" Target="../media/image7.jpg"/><Relationship Id="rId15" Type="http://schemas.openxmlformats.org/officeDocument/2006/relationships/image" Target="../media/image17.jpeg"/><Relationship Id="rId10" Type="http://schemas.openxmlformats.org/officeDocument/2006/relationships/image" Target="../media/image12.jpg"/><Relationship Id="rId19" Type="http://schemas.openxmlformats.org/officeDocument/2006/relationships/image" Target="../media/image21.jpg"/><Relationship Id="rId4" Type="http://schemas.openxmlformats.org/officeDocument/2006/relationships/image" Target="../media/image6.jpg"/><Relationship Id="rId9" Type="http://schemas.openxmlformats.org/officeDocument/2006/relationships/image" Target="../media/image11.jpg"/><Relationship Id="rId14" Type="http://schemas.openxmlformats.org/officeDocument/2006/relationships/image" Target="../media/image16.jpg"/></Relationships>
</file>

<file path=ppt/slides/_rels/slide3.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3.png"/><Relationship Id="rId7" Type="http://schemas.openxmlformats.org/officeDocument/2006/relationships/image" Target="../media/image11.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1.jpg"/><Relationship Id="rId9"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294606F-A4D6-EFF6-DA69-C6CC5A03C269}"/>
              </a:ext>
            </a:extLst>
          </p:cNvPr>
          <p:cNvPicPr>
            <a:picLocks noChangeAspect="1"/>
          </p:cNvPicPr>
          <p:nvPr/>
        </p:nvPicPr>
        <p:blipFill>
          <a:blip r:embed="rId2">
            <a:extLst>
              <a:ext uri="{28A0092B-C50C-407E-A947-70E740481C1C}">
                <a14:useLocalDpi xmlns:a14="http://schemas.microsoft.com/office/drawing/2010/main" val="0"/>
              </a:ext>
            </a:extLst>
          </a:blip>
          <a:srcRect t="9469" r="2" b="16256"/>
          <a:stretch>
            <a:fillRect/>
          </a:stretch>
        </p:blipFill>
        <p:spPr>
          <a:xfrm>
            <a:off x="20" y="2"/>
            <a:ext cx="7534620" cy="3615653"/>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7" name="Picture 6">
            <a:extLst>
              <a:ext uri="{FF2B5EF4-FFF2-40B4-BE49-F238E27FC236}">
                <a16:creationId xmlns:a16="http://schemas.microsoft.com/office/drawing/2014/main" id="{E31A6756-16C4-BCE9-54E2-BF4110D5D43E}"/>
              </a:ext>
            </a:extLst>
          </p:cNvPr>
          <p:cNvPicPr>
            <a:picLocks noChangeAspect="1"/>
          </p:cNvPicPr>
          <p:nvPr/>
        </p:nvPicPr>
        <p:blipFill>
          <a:blip r:embed="rId3">
            <a:extLst>
              <a:ext uri="{28A0092B-C50C-407E-A947-70E740481C1C}">
                <a14:useLocalDpi xmlns:a14="http://schemas.microsoft.com/office/drawing/2010/main" val="0"/>
              </a:ext>
            </a:extLst>
          </a:blip>
          <a:srcRect l="21281" r="3" b="3"/>
          <a:stretch>
            <a:fillRect/>
          </a:stretch>
        </p:blipFill>
        <p:spPr>
          <a:xfrm>
            <a:off x="7534640" y="2"/>
            <a:ext cx="4657359" cy="3313650"/>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9" name="Picture 8">
            <a:extLst>
              <a:ext uri="{FF2B5EF4-FFF2-40B4-BE49-F238E27FC236}">
                <a16:creationId xmlns:a16="http://schemas.microsoft.com/office/drawing/2014/main" id="{147F394E-8FF5-F3B3-EAAE-99E2A908A884}"/>
              </a:ext>
            </a:extLst>
          </p:cNvPr>
          <p:cNvPicPr>
            <a:picLocks noChangeAspect="1"/>
          </p:cNvPicPr>
          <p:nvPr/>
        </p:nvPicPr>
        <p:blipFill>
          <a:blip r:embed="rId4">
            <a:extLst>
              <a:ext uri="{28A0092B-C50C-407E-A947-70E740481C1C}">
                <a14:useLocalDpi xmlns:a14="http://schemas.microsoft.com/office/drawing/2010/main" val="0"/>
              </a:ext>
            </a:extLst>
          </a:blip>
          <a:srcRect l="4883" r="5007" b="-1"/>
          <a:stretch>
            <a:fillRect/>
          </a:stretch>
        </p:blipFill>
        <p:spPr>
          <a:xfrm>
            <a:off x="2" y="3691157"/>
            <a:ext cx="5505814" cy="3166836"/>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7D075266-B939-D130-9CA7-EF9FBA0A5EC3}"/>
              </a:ext>
            </a:extLst>
          </p:cNvPr>
          <p:cNvSpPr>
            <a:spLocks noGrp="1"/>
          </p:cNvSpPr>
          <p:nvPr>
            <p:ph type="ctrTitle"/>
          </p:nvPr>
        </p:nvSpPr>
        <p:spPr>
          <a:xfrm>
            <a:off x="5618423" y="3428999"/>
            <a:ext cx="6457922" cy="2560739"/>
          </a:xfrm>
        </p:spPr>
        <p:txBody>
          <a:bodyPr anchor="b">
            <a:normAutofit fontScale="90000"/>
          </a:bodyPr>
          <a:lstStyle/>
          <a:p>
            <a:pPr algn="l"/>
            <a:br>
              <a:rPr lang="en-US" sz="1100" dirty="0">
                <a:latin typeface="Modern Love" panose="04090805081005020601" pitchFamily="82" charset="0"/>
              </a:rPr>
            </a:br>
            <a:br>
              <a:rPr lang="en-US" sz="1100" dirty="0">
                <a:latin typeface="Modern Love" panose="04090805081005020601" pitchFamily="82" charset="0"/>
              </a:rPr>
            </a:br>
            <a:br>
              <a:rPr lang="en-US" sz="1100" dirty="0">
                <a:latin typeface="Modern Love" panose="04090805081005020601" pitchFamily="82" charset="0"/>
              </a:rPr>
            </a:br>
            <a:br>
              <a:rPr lang="en-US" sz="1100" dirty="0">
                <a:latin typeface="Modern Love" panose="04090805081005020601" pitchFamily="82" charset="0"/>
              </a:rPr>
            </a:br>
            <a:br>
              <a:rPr lang="en-US" sz="1100" dirty="0">
                <a:latin typeface="Modern Love" panose="04090805081005020601" pitchFamily="82" charset="0"/>
              </a:rPr>
            </a:br>
            <a:br>
              <a:rPr lang="en-US" sz="1100" dirty="0">
                <a:latin typeface="Modern Love" panose="04090805081005020601" pitchFamily="82" charset="0"/>
              </a:rPr>
            </a:br>
            <a:br>
              <a:rPr lang="en-US" sz="1100" dirty="0">
                <a:latin typeface="Modern Love" panose="04090805081005020601" pitchFamily="82" charset="0"/>
              </a:rPr>
            </a:br>
            <a:br>
              <a:rPr lang="en-US" sz="1100" dirty="0">
                <a:latin typeface="Modern Love" panose="04090805081005020601" pitchFamily="82" charset="0"/>
              </a:rPr>
            </a:br>
            <a:br>
              <a:rPr lang="en-US" sz="1100" dirty="0">
                <a:latin typeface="Modern Love" panose="04090805081005020601" pitchFamily="82" charset="0"/>
              </a:rPr>
            </a:br>
            <a:br>
              <a:rPr lang="en-US" sz="1100" dirty="0">
                <a:latin typeface="Modern Love" panose="04090805081005020601" pitchFamily="82" charset="0"/>
              </a:rPr>
            </a:br>
            <a:br>
              <a:rPr lang="en-US" sz="1100" dirty="0">
                <a:latin typeface="Modern Love" panose="04090805081005020601" pitchFamily="82" charset="0"/>
              </a:rPr>
            </a:br>
            <a:br>
              <a:rPr lang="en-US" sz="1100" dirty="0">
                <a:latin typeface="Modern Love" panose="04090805081005020601" pitchFamily="82" charset="0"/>
              </a:rPr>
            </a:br>
            <a:r>
              <a:rPr lang="en-US" sz="4000" dirty="0">
                <a:solidFill>
                  <a:srgbClr val="008000"/>
                </a:solidFill>
                <a:latin typeface="Modern Love" panose="04090805081005020601" pitchFamily="82" charset="0"/>
              </a:rPr>
              <a:t>Contemplation Transforms; Let Me Count the Ways</a:t>
            </a:r>
            <a:br>
              <a:rPr lang="en-US" sz="2700" dirty="0">
                <a:latin typeface="Modern Love" panose="04090805081005020601" pitchFamily="82" charset="0"/>
              </a:rPr>
            </a:br>
            <a:r>
              <a:rPr lang="en-US" sz="2000" dirty="0">
                <a:solidFill>
                  <a:srgbClr val="800000"/>
                </a:solidFill>
                <a:latin typeface="Modern Love" panose="04090805081005020601" pitchFamily="82" charset="0"/>
              </a:rPr>
              <a:t>Transformed </a:t>
            </a:r>
            <a:r>
              <a:rPr lang="en-US" sz="2000" dirty="0">
                <a:solidFill>
                  <a:srgbClr val="CC0066"/>
                </a:solidFill>
                <a:latin typeface="Modern Love" panose="04090805081005020601" pitchFamily="82" charset="0"/>
              </a:rPr>
              <a:t>Prayer</a:t>
            </a:r>
            <a:r>
              <a:rPr lang="en-US" sz="2000" dirty="0">
                <a:solidFill>
                  <a:srgbClr val="800000"/>
                </a:solidFill>
                <a:latin typeface="Modern Love" panose="04090805081005020601" pitchFamily="82" charset="0"/>
              </a:rPr>
              <a:t>, </a:t>
            </a:r>
            <a:r>
              <a:rPr lang="en-US" sz="2000" dirty="0">
                <a:solidFill>
                  <a:srgbClr val="CC0066"/>
                </a:solidFill>
                <a:latin typeface="Modern Love" panose="04090805081005020601" pitchFamily="82" charset="0"/>
              </a:rPr>
              <a:t>Persons</a:t>
            </a:r>
            <a:r>
              <a:rPr lang="en-US" sz="2000" dirty="0">
                <a:solidFill>
                  <a:srgbClr val="800000"/>
                </a:solidFill>
                <a:latin typeface="Modern Love" panose="04090805081005020601" pitchFamily="82" charset="0"/>
              </a:rPr>
              <a:t>, </a:t>
            </a:r>
            <a:r>
              <a:rPr lang="en-US" sz="2000" dirty="0">
                <a:solidFill>
                  <a:srgbClr val="CC0066"/>
                </a:solidFill>
                <a:latin typeface="Modern Love" panose="04090805081005020601" pitchFamily="82" charset="0"/>
              </a:rPr>
              <a:t>Theology</a:t>
            </a:r>
            <a:r>
              <a:rPr lang="en-US" sz="2000" dirty="0">
                <a:solidFill>
                  <a:srgbClr val="800000"/>
                </a:solidFill>
                <a:latin typeface="Modern Love" panose="04090805081005020601" pitchFamily="82" charset="0"/>
              </a:rPr>
              <a:t>, &amp; </a:t>
            </a:r>
            <a:r>
              <a:rPr lang="en-US" sz="2000" dirty="0">
                <a:solidFill>
                  <a:srgbClr val="CC0066"/>
                </a:solidFill>
                <a:latin typeface="Modern Love" panose="04090805081005020601" pitchFamily="82" charset="0"/>
              </a:rPr>
              <a:t>World</a:t>
            </a:r>
            <a:r>
              <a:rPr lang="en-US" sz="2000" dirty="0">
                <a:solidFill>
                  <a:srgbClr val="800000"/>
                </a:solidFill>
                <a:latin typeface="Modern Love" panose="04090805081005020601" pitchFamily="82" charset="0"/>
              </a:rPr>
              <a:t>; the Energy of Contemplative Christianity 1</a:t>
            </a:r>
            <a:br>
              <a:rPr lang="en-US" sz="1800" dirty="0">
                <a:solidFill>
                  <a:srgbClr val="800000"/>
                </a:solidFill>
                <a:latin typeface="Modern Love" panose="04090805081005020601" pitchFamily="82" charset="0"/>
              </a:rPr>
            </a:br>
            <a:r>
              <a:rPr lang="en-US" sz="2000" dirty="0">
                <a:solidFill>
                  <a:srgbClr val="3333CC"/>
                </a:solidFill>
                <a:latin typeface="Modern Love" panose="04090805081005020601" pitchFamily="82" charset="0"/>
              </a:rPr>
              <a:t>The story/journey, first</a:t>
            </a:r>
            <a:br>
              <a:rPr lang="en-US" sz="2000" dirty="0">
                <a:solidFill>
                  <a:srgbClr val="3333CC"/>
                </a:solidFill>
                <a:latin typeface="Modern Love" panose="04090805081005020601" pitchFamily="82" charset="0"/>
              </a:rPr>
            </a:br>
            <a:r>
              <a:rPr lang="en-US" sz="2000" dirty="0">
                <a:solidFill>
                  <a:srgbClr val="3333CC"/>
                </a:solidFill>
                <a:latin typeface="Modern Love" panose="04090805081005020601" pitchFamily="82" charset="0"/>
              </a:rPr>
              <a:t>The Superpower Process, second</a:t>
            </a:r>
            <a:br>
              <a:rPr lang="en-US" sz="2000" dirty="0">
                <a:solidFill>
                  <a:srgbClr val="3333CC"/>
                </a:solidFill>
                <a:latin typeface="Modern Love" panose="04090805081005020601" pitchFamily="82" charset="0"/>
              </a:rPr>
            </a:br>
            <a:r>
              <a:rPr lang="en-US" sz="2000" dirty="0">
                <a:solidFill>
                  <a:srgbClr val="3333CC"/>
                </a:solidFill>
                <a:latin typeface="Modern Love" panose="04090805081005020601" pitchFamily="82" charset="0"/>
              </a:rPr>
              <a:t>The Countertestimony, third</a:t>
            </a:r>
            <a:br>
              <a:rPr lang="en-US" sz="1100" dirty="0"/>
            </a:br>
            <a:br>
              <a:rPr lang="en-US" sz="1100" dirty="0"/>
            </a:br>
            <a:endParaRPr lang="en-US" sz="1100" dirty="0"/>
          </a:p>
        </p:txBody>
      </p:sp>
      <p:sp>
        <p:nvSpPr>
          <p:cNvPr id="3" name="Subtitle 2">
            <a:extLst>
              <a:ext uri="{FF2B5EF4-FFF2-40B4-BE49-F238E27FC236}">
                <a16:creationId xmlns:a16="http://schemas.microsoft.com/office/drawing/2014/main" id="{D7989B8E-6DA7-26A9-E860-FC33857AAB78}"/>
              </a:ext>
            </a:extLst>
          </p:cNvPr>
          <p:cNvSpPr>
            <a:spLocks noGrp="1"/>
          </p:cNvSpPr>
          <p:nvPr>
            <p:ph type="subTitle" idx="1"/>
          </p:nvPr>
        </p:nvSpPr>
        <p:spPr>
          <a:xfrm>
            <a:off x="6385595" y="6050559"/>
            <a:ext cx="5505814" cy="746620"/>
          </a:xfrm>
        </p:spPr>
        <p:txBody>
          <a:bodyPr>
            <a:normAutofit/>
          </a:bodyPr>
          <a:lstStyle/>
          <a:p>
            <a:pPr algn="l">
              <a:lnSpc>
                <a:spcPct val="100000"/>
              </a:lnSpc>
              <a:spcBef>
                <a:spcPts val="0"/>
              </a:spcBef>
            </a:pPr>
            <a:r>
              <a:rPr lang="en-US" sz="1800" b="1" dirty="0">
                <a:solidFill>
                  <a:srgbClr val="990099"/>
                </a:solidFill>
                <a:latin typeface="Garamond" panose="02020404030301010803" pitchFamily="18" charset="0"/>
              </a:rPr>
              <a:t>Contemplative Outreach Birmingham, April 11, 2026</a:t>
            </a:r>
            <a:br>
              <a:rPr lang="en-US" sz="1800" b="1" dirty="0">
                <a:solidFill>
                  <a:srgbClr val="990099"/>
                </a:solidFill>
                <a:latin typeface="Garamond" panose="02020404030301010803" pitchFamily="18" charset="0"/>
              </a:rPr>
            </a:br>
            <a:r>
              <a:rPr lang="en-US" sz="1800" b="1" dirty="0">
                <a:solidFill>
                  <a:srgbClr val="990099"/>
                </a:solidFill>
                <a:latin typeface="Garamond" panose="02020404030301010803" pitchFamily="18" charset="0"/>
              </a:rPr>
              <a:t>Ed Bacon, revedbacon@gmail.com</a:t>
            </a:r>
            <a:endParaRPr lang="en-US" sz="1800" dirty="0">
              <a:solidFill>
                <a:srgbClr val="990099"/>
              </a:solidFill>
            </a:endParaRPr>
          </a:p>
        </p:txBody>
      </p:sp>
    </p:spTree>
    <p:extLst>
      <p:ext uri="{BB962C8B-B14F-4D97-AF65-F5344CB8AC3E}">
        <p14:creationId xmlns:p14="http://schemas.microsoft.com/office/powerpoint/2010/main" val="1575589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A7A589-2D89-8B6C-4D28-23B28EF05731}"/>
              </a:ext>
            </a:extLst>
          </p:cNvPr>
          <p:cNvSpPr>
            <a:spLocks noGrp="1"/>
          </p:cNvSpPr>
          <p:nvPr>
            <p:ph type="title"/>
          </p:nvPr>
        </p:nvSpPr>
        <p:spPr>
          <a:xfrm>
            <a:off x="204106" y="236764"/>
            <a:ext cx="5608083" cy="2759529"/>
          </a:xfrm>
        </p:spPr>
        <p:txBody>
          <a:bodyPr anchor="t">
            <a:noAutofit/>
          </a:bodyPr>
          <a:lstStyle/>
          <a:p>
            <a:r>
              <a:rPr lang="en-US" b="1" dirty="0">
                <a:solidFill>
                  <a:srgbClr val="996633"/>
                </a:solidFill>
                <a:latin typeface="Modern Love" panose="04090805081005020601" pitchFamily="82" charset="0"/>
              </a:rPr>
              <a:t>Contemplation occurs when interior silence morphs into presence</a:t>
            </a:r>
            <a:endParaRPr lang="en-US" dirty="0">
              <a:solidFill>
                <a:srgbClr val="996633"/>
              </a:solidFill>
              <a:latin typeface="Modern Love" panose="04090805081005020601" pitchFamily="82" charset="0"/>
            </a:endParaRPr>
          </a:p>
        </p:txBody>
      </p:sp>
      <p:pic>
        <p:nvPicPr>
          <p:cNvPr id="5" name="Picture 4" descr="A moon in the sky&#10;&#10;AI-generated content may be incorrect.">
            <a:extLst>
              <a:ext uri="{FF2B5EF4-FFF2-40B4-BE49-F238E27FC236}">
                <a16:creationId xmlns:a16="http://schemas.microsoft.com/office/drawing/2014/main" id="{5101BE0B-FEA5-CE78-60B7-B5D60F0F36D1}"/>
              </a:ext>
            </a:extLst>
          </p:cNvPr>
          <p:cNvPicPr>
            <a:picLocks noChangeAspect="1"/>
          </p:cNvPicPr>
          <p:nvPr/>
        </p:nvPicPr>
        <p:blipFill>
          <a:blip r:embed="rId2">
            <a:extLst>
              <a:ext uri="{28A0092B-C50C-407E-A947-70E740481C1C}">
                <a14:useLocalDpi xmlns:a14="http://schemas.microsoft.com/office/drawing/2010/main" val="0"/>
              </a:ext>
            </a:extLst>
          </a:blip>
          <a:srcRect l="3347" r="-2" b="-2"/>
          <a:stretch>
            <a:fillRect/>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Content Placeholder 2">
            <a:extLst>
              <a:ext uri="{FF2B5EF4-FFF2-40B4-BE49-F238E27FC236}">
                <a16:creationId xmlns:a16="http://schemas.microsoft.com/office/drawing/2014/main" id="{5DF7EFBC-22B7-5312-2111-F24BE5ABC626}"/>
              </a:ext>
            </a:extLst>
          </p:cNvPr>
          <p:cNvSpPr>
            <a:spLocks noGrp="1"/>
          </p:cNvSpPr>
          <p:nvPr>
            <p:ph idx="1"/>
          </p:nvPr>
        </p:nvSpPr>
        <p:spPr>
          <a:xfrm>
            <a:off x="6379813" y="522514"/>
            <a:ext cx="5735987" cy="6049736"/>
          </a:xfrm>
        </p:spPr>
        <p:txBody>
          <a:bodyPr anchor="t">
            <a:noAutofit/>
          </a:bodyPr>
          <a:lstStyle/>
          <a:p>
            <a:pPr marL="0" indent="0">
              <a:buNone/>
            </a:pPr>
            <a:r>
              <a:rPr lang="en-US" sz="1800" dirty="0">
                <a:latin typeface="Garamond" panose="02020404030301010803" pitchFamily="18" charset="0"/>
              </a:rPr>
              <a:t>“It begins not in theory but in practice.  One of the most significant transitions during the final decade of Thomas’s life is his increasing capacity to </a:t>
            </a:r>
            <a:r>
              <a:rPr lang="en-US" sz="1800" b="1" dirty="0">
                <a:solidFill>
                  <a:srgbClr val="996633"/>
                </a:solidFill>
                <a:latin typeface="Garamond" panose="02020404030301010803" pitchFamily="18" charset="0"/>
              </a:rPr>
              <a:t>perceive silence not as an emptiness but as direct presence.</a:t>
            </a:r>
            <a:r>
              <a:rPr lang="en-US" sz="1800" dirty="0">
                <a:solidFill>
                  <a:srgbClr val="996633"/>
                </a:solidFill>
                <a:latin typeface="Garamond" panose="02020404030301010803" pitchFamily="18" charset="0"/>
              </a:rPr>
              <a:t>  </a:t>
            </a:r>
            <a:r>
              <a:rPr lang="en-US" sz="1800" dirty="0">
                <a:latin typeface="Garamond" panose="02020404030301010803" pitchFamily="18" charset="0"/>
              </a:rPr>
              <a:t>It meets him, exchanges with him and has </a:t>
            </a:r>
            <a:r>
              <a:rPr lang="en-US" sz="1800" b="1" dirty="0">
                <a:solidFill>
                  <a:srgbClr val="996633"/>
                </a:solidFill>
                <a:latin typeface="Garamond" panose="02020404030301010803" pitchFamily="18" charset="0"/>
              </a:rPr>
              <a:t>its own mode of aliveness </a:t>
            </a:r>
            <a:r>
              <a:rPr lang="en-US" sz="1800" dirty="0">
                <a:latin typeface="Garamond" panose="02020404030301010803" pitchFamily="18" charset="0"/>
              </a:rPr>
              <a:t>that he can now directly engage. p. 161</a:t>
            </a:r>
          </a:p>
          <a:p>
            <a:pPr marL="0" indent="0">
              <a:buNone/>
            </a:pPr>
            <a:r>
              <a:rPr lang="en-US" sz="1800" dirty="0">
                <a:solidFill>
                  <a:srgbClr val="CC0066"/>
                </a:solidFill>
                <a:latin typeface="Garamond" panose="02020404030301010803" pitchFamily="18" charset="0"/>
              </a:rPr>
              <a:t>In his 2017 book </a:t>
            </a:r>
            <a:r>
              <a:rPr lang="en-US" sz="1800" i="1" dirty="0">
                <a:solidFill>
                  <a:srgbClr val="CC0066"/>
                </a:solidFill>
                <a:latin typeface="Garamond" panose="02020404030301010803" pitchFamily="18" charset="0"/>
              </a:rPr>
              <a:t>From the Mind to the Heart </a:t>
            </a:r>
            <a:r>
              <a:rPr lang="en-US" sz="1800" dirty="0">
                <a:solidFill>
                  <a:srgbClr val="CC0066"/>
                </a:solidFill>
                <a:latin typeface="Garamond" panose="02020404030301010803" pitchFamily="18" charset="0"/>
              </a:rPr>
              <a:t>(sec.5): “Perhaps we could say that </a:t>
            </a:r>
            <a:r>
              <a:rPr lang="en-US" sz="1800" b="1" u="sng" dirty="0">
                <a:solidFill>
                  <a:srgbClr val="CC0066"/>
                </a:solidFill>
                <a:latin typeface="Garamond" panose="02020404030301010803" pitchFamily="18" charset="0"/>
              </a:rPr>
              <a:t>contemplation occurs when interior silence morphs into presence</a:t>
            </a:r>
            <a:r>
              <a:rPr lang="en-US" sz="1800" dirty="0">
                <a:solidFill>
                  <a:srgbClr val="CC0066"/>
                </a:solidFill>
                <a:latin typeface="Garamond" panose="02020404030301010803" pitchFamily="18" charset="0"/>
              </a:rPr>
              <a:t>.” p. 162</a:t>
            </a:r>
          </a:p>
          <a:p>
            <a:pPr marL="0" indent="0">
              <a:buNone/>
            </a:pPr>
            <a:r>
              <a:rPr lang="en-US" sz="1800" dirty="0">
                <a:solidFill>
                  <a:srgbClr val="CC0066"/>
                </a:solidFill>
                <a:latin typeface="Garamond" panose="02020404030301010803" pitchFamily="18" charset="0"/>
              </a:rPr>
              <a:t>	“This presence, once established in our inmost 	being, might be called spaciousness.  There is 	nothing in it but a certain vibrancy and aliveness.  	You’re awake.  But awake to what, you don’t 	know. You're awake to something that you can’t 	describe and which is absolutely marvelous, totally 	generous, 	and which manifests itself with increasing 	tenderness, sweetness, and intimacy.” </a:t>
            </a:r>
            <a:r>
              <a:rPr lang="en-US" sz="1200" dirty="0">
                <a:latin typeface="Garamond" panose="02020404030301010803" pitchFamily="18" charset="0"/>
              </a:rPr>
              <a:t>Thomas Keating, 	</a:t>
            </a:r>
            <a:r>
              <a:rPr lang="en-US" sz="1200" i="1" dirty="0">
                <a:latin typeface="Garamond" panose="02020404030301010803" pitchFamily="18" charset="0"/>
              </a:rPr>
              <a:t>From the Mind to the Heart, </a:t>
            </a:r>
            <a:r>
              <a:rPr lang="en-US" sz="1200" dirty="0">
                <a:latin typeface="Garamond" panose="02020404030301010803" pitchFamily="18" charset="0"/>
              </a:rPr>
              <a:t>(sec.5).</a:t>
            </a:r>
          </a:p>
          <a:p>
            <a:pPr marL="0" indent="0">
              <a:buNone/>
            </a:pPr>
            <a:r>
              <a:rPr lang="en-US" sz="1800" dirty="0">
                <a:latin typeface="Garamond" panose="02020404030301010803" pitchFamily="18" charset="0"/>
              </a:rPr>
              <a:t>As this capacity opens in Thomas, he finds himself increasingly able to gaze directly into this formless spaciousness, and his teachings on </a:t>
            </a:r>
            <a:r>
              <a:rPr lang="en-US" sz="1800" b="1" u="sng" dirty="0">
                <a:solidFill>
                  <a:srgbClr val="996633"/>
                </a:solidFill>
                <a:latin typeface="Garamond" panose="02020404030301010803" pitchFamily="18" charset="0"/>
              </a:rPr>
              <a:t>the Unmanifest </a:t>
            </a:r>
            <a:r>
              <a:rPr lang="en-US" sz="1800" dirty="0">
                <a:latin typeface="Garamond" panose="02020404030301010803" pitchFamily="18" charset="0"/>
              </a:rPr>
              <a:t>begin to take off. p 162</a:t>
            </a:r>
          </a:p>
        </p:txBody>
      </p:sp>
      <p:pic>
        <p:nvPicPr>
          <p:cNvPr id="7" name="Picture 6">
            <a:extLst>
              <a:ext uri="{FF2B5EF4-FFF2-40B4-BE49-F238E27FC236}">
                <a16:creationId xmlns:a16="http://schemas.microsoft.com/office/drawing/2014/main" id="{09D8E7C9-F67E-FEE1-A095-54654E34A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425" y="3437016"/>
            <a:ext cx="884883" cy="756557"/>
          </a:xfrm>
          <a:prstGeom prst="rect">
            <a:avLst/>
          </a:prstGeom>
        </p:spPr>
      </p:pic>
    </p:spTree>
    <p:extLst>
      <p:ext uri="{BB962C8B-B14F-4D97-AF65-F5344CB8AC3E}">
        <p14:creationId xmlns:p14="http://schemas.microsoft.com/office/powerpoint/2010/main" val="551136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8A0AA-5A7F-CCF6-AF80-7BF3504F2A64}"/>
              </a:ext>
            </a:extLst>
          </p:cNvPr>
          <p:cNvSpPr>
            <a:spLocks noGrp="1"/>
          </p:cNvSpPr>
          <p:nvPr>
            <p:ph type="title"/>
          </p:nvPr>
        </p:nvSpPr>
        <p:spPr>
          <a:xfrm>
            <a:off x="121920" y="-1"/>
            <a:ext cx="11948160" cy="1230757"/>
          </a:xfrm>
        </p:spPr>
        <p:txBody>
          <a:bodyPr anchor="b">
            <a:normAutofit fontScale="90000"/>
          </a:bodyPr>
          <a:lstStyle/>
          <a:p>
            <a:br>
              <a:rPr lang="en-US" sz="800" dirty="0">
                <a:latin typeface="Modern Love" panose="04090805081005020601" pitchFamily="82" charset="0"/>
              </a:rPr>
            </a:br>
            <a:br>
              <a:rPr lang="en-US" sz="800" dirty="0">
                <a:latin typeface="Modern Love" panose="04090805081005020601" pitchFamily="82" charset="0"/>
              </a:rPr>
            </a:br>
            <a:br>
              <a:rPr lang="en-US" sz="800" dirty="0">
                <a:latin typeface="Modern Love" panose="04090805081005020601" pitchFamily="82" charset="0"/>
              </a:rPr>
            </a:br>
            <a:br>
              <a:rPr lang="en-US" sz="800" dirty="0">
                <a:latin typeface="Modern Love" panose="04090805081005020601" pitchFamily="82" charset="0"/>
              </a:rPr>
            </a:br>
            <a:br>
              <a:rPr lang="en-US" sz="800" dirty="0">
                <a:latin typeface="Modern Love" panose="04090805081005020601" pitchFamily="82" charset="0"/>
              </a:rPr>
            </a:br>
            <a:br>
              <a:rPr lang="en-US" sz="800" dirty="0">
                <a:latin typeface="Modern Love" panose="04090805081005020601" pitchFamily="82" charset="0"/>
              </a:rPr>
            </a:br>
            <a:br>
              <a:rPr lang="en-US" sz="800" dirty="0">
                <a:latin typeface="Modern Love" panose="04090805081005020601" pitchFamily="82" charset="0"/>
              </a:rPr>
            </a:br>
            <a:br>
              <a:rPr lang="en-US" sz="800" dirty="0">
                <a:latin typeface="Modern Love" panose="04090805081005020601" pitchFamily="82" charset="0"/>
              </a:rPr>
            </a:br>
            <a:br>
              <a:rPr lang="en-US" sz="800" dirty="0">
                <a:latin typeface="Modern Love" panose="04090805081005020601" pitchFamily="82" charset="0"/>
              </a:rPr>
            </a:br>
            <a:br>
              <a:rPr lang="en-US" sz="800" dirty="0">
                <a:latin typeface="Modern Love" panose="04090805081005020601" pitchFamily="82" charset="0"/>
              </a:rPr>
            </a:br>
            <a:br>
              <a:rPr lang="en-US" sz="800" dirty="0">
                <a:latin typeface="Modern Love" panose="04090805081005020601" pitchFamily="82" charset="0"/>
              </a:rPr>
            </a:br>
            <a:br>
              <a:rPr lang="en-US" sz="800" dirty="0">
                <a:latin typeface="Modern Love" panose="04090805081005020601" pitchFamily="82" charset="0"/>
              </a:rPr>
            </a:br>
            <a:br>
              <a:rPr lang="en-US" sz="800" dirty="0">
                <a:latin typeface="Modern Love" panose="04090805081005020601" pitchFamily="82" charset="0"/>
              </a:rPr>
            </a:br>
            <a:br>
              <a:rPr lang="en-US" sz="800" dirty="0">
                <a:latin typeface="Modern Love" panose="04090805081005020601" pitchFamily="82" charset="0"/>
              </a:rPr>
            </a:br>
            <a:br>
              <a:rPr lang="en-US" sz="800" dirty="0">
                <a:latin typeface="Modern Love" panose="04090805081005020601" pitchFamily="82" charset="0"/>
              </a:rPr>
            </a:br>
            <a:br>
              <a:rPr lang="en-US" sz="800" dirty="0">
                <a:latin typeface="Modern Love" panose="04090805081005020601" pitchFamily="82" charset="0"/>
              </a:rPr>
            </a:br>
            <a:br>
              <a:rPr lang="en-US" sz="800" dirty="0">
                <a:latin typeface="Modern Love" panose="04090805081005020601" pitchFamily="82" charset="0"/>
              </a:rPr>
            </a:br>
            <a:br>
              <a:rPr lang="en-US" sz="800" dirty="0">
                <a:latin typeface="Modern Love" panose="04090805081005020601" pitchFamily="82" charset="0"/>
              </a:rPr>
            </a:br>
            <a:br>
              <a:rPr lang="en-US" sz="800" dirty="0">
                <a:latin typeface="Modern Love" panose="04090805081005020601" pitchFamily="82" charset="0"/>
              </a:rPr>
            </a:br>
            <a:br>
              <a:rPr lang="en-US" sz="800" dirty="0">
                <a:latin typeface="Modern Love" panose="04090805081005020601" pitchFamily="82" charset="0"/>
              </a:rPr>
            </a:br>
            <a:br>
              <a:rPr lang="en-US" sz="800" dirty="0">
                <a:latin typeface="Modern Love" panose="04090805081005020601" pitchFamily="82" charset="0"/>
              </a:rPr>
            </a:br>
            <a:br>
              <a:rPr lang="en-US" sz="800" dirty="0">
                <a:latin typeface="Modern Love" panose="04090805081005020601" pitchFamily="82" charset="0"/>
              </a:rPr>
            </a:br>
            <a:br>
              <a:rPr lang="en-US" sz="3100" dirty="0">
                <a:latin typeface="Modern Love" panose="04090805081005020601" pitchFamily="82" charset="0"/>
              </a:rPr>
            </a:br>
            <a:br>
              <a:rPr lang="en-US" sz="3100" dirty="0">
                <a:latin typeface="Modern Love" panose="04090805081005020601" pitchFamily="82" charset="0"/>
              </a:rPr>
            </a:br>
            <a:br>
              <a:rPr lang="en-US" sz="3100" dirty="0">
                <a:latin typeface="Modern Love" panose="04090805081005020601" pitchFamily="82" charset="0"/>
              </a:rPr>
            </a:br>
            <a:br>
              <a:rPr lang="en-US" sz="3100" dirty="0">
                <a:latin typeface="Modern Love" panose="04090805081005020601" pitchFamily="82" charset="0"/>
              </a:rPr>
            </a:br>
            <a:br>
              <a:rPr lang="en-US" sz="3100" dirty="0">
                <a:latin typeface="Modern Love" panose="04090805081005020601" pitchFamily="82" charset="0"/>
              </a:rPr>
            </a:br>
            <a:br>
              <a:rPr lang="en-US" sz="3100" dirty="0">
                <a:latin typeface="Modern Love" panose="04090805081005020601" pitchFamily="82" charset="0"/>
              </a:rPr>
            </a:br>
            <a:r>
              <a:rPr lang="en-US" sz="3100" dirty="0">
                <a:solidFill>
                  <a:srgbClr val="003399"/>
                </a:solidFill>
                <a:latin typeface="Modern Love" panose="04090805081005020601" pitchFamily="82" charset="0"/>
              </a:rPr>
              <a:t>We are moving from the understanding of God as being or substance to a </a:t>
            </a:r>
            <a:r>
              <a:rPr lang="en-US" sz="3100" b="1" i="1" u="sng" dirty="0">
                <a:solidFill>
                  <a:srgbClr val="009999"/>
                </a:solidFill>
                <a:latin typeface="Modern Love" panose="04090805081005020601" pitchFamily="82" charset="0"/>
              </a:rPr>
              <a:t>new understanding of God as relationship</a:t>
            </a:r>
            <a:br>
              <a:rPr lang="en-US" sz="800" dirty="0"/>
            </a:br>
            <a:br>
              <a:rPr lang="en-US" sz="800" dirty="0"/>
            </a:br>
            <a:endParaRPr lang="en-US" sz="800" dirty="0"/>
          </a:p>
        </p:txBody>
      </p:sp>
      <p:sp>
        <p:nvSpPr>
          <p:cNvPr id="3" name="Content Placeholder 2">
            <a:extLst>
              <a:ext uri="{FF2B5EF4-FFF2-40B4-BE49-F238E27FC236}">
                <a16:creationId xmlns:a16="http://schemas.microsoft.com/office/drawing/2014/main" id="{ADA0791A-BAAC-D294-3114-F6D72D5B525A}"/>
              </a:ext>
            </a:extLst>
          </p:cNvPr>
          <p:cNvSpPr>
            <a:spLocks noGrp="1"/>
          </p:cNvSpPr>
          <p:nvPr>
            <p:ph idx="1"/>
          </p:nvPr>
        </p:nvSpPr>
        <p:spPr>
          <a:xfrm>
            <a:off x="162606" y="999283"/>
            <a:ext cx="6380390" cy="5738174"/>
          </a:xfrm>
        </p:spPr>
        <p:txBody>
          <a:bodyPr anchor="t">
            <a:normAutofit/>
          </a:bodyPr>
          <a:lstStyle/>
          <a:p>
            <a:pPr marL="0" indent="0">
              <a:buNone/>
            </a:pPr>
            <a:r>
              <a:rPr lang="en-US" sz="1600" dirty="0">
                <a:latin typeface="Garamond" panose="02020404030301010803" pitchFamily="18" charset="0"/>
              </a:rPr>
              <a:t>Ilia Delio: “In a recent paper on AI and the question of God in evolution. I have been really fascinated by the question of artificial intelligence for quite some time and its theological significance. </a:t>
            </a:r>
          </a:p>
          <a:p>
            <a:pPr marL="0" indent="0">
              <a:buNone/>
            </a:pPr>
            <a:r>
              <a:rPr lang="en-US" sz="1600" dirty="0">
                <a:latin typeface="Garamond" panose="02020404030301010803" pitchFamily="18" charset="0"/>
              </a:rPr>
              <a:t> “I begin the paper by saying that </a:t>
            </a:r>
            <a:r>
              <a:rPr lang="en-US" sz="1600" b="1" dirty="0">
                <a:solidFill>
                  <a:srgbClr val="009999"/>
                </a:solidFill>
                <a:latin typeface="Garamond" panose="02020404030301010803" pitchFamily="18" charset="0"/>
              </a:rPr>
              <a:t>technology is not something extraneous to us; is not an outside force. It’s not a tool. It’s actually in my view part and parcel of biological evolution. Evolution has always been technological. It continues to develop tools and means of um artifices to optimize life. And artificial intelligence in a sense extends the technological aspect of evolution but now on the level of mind.</a:t>
            </a:r>
            <a:r>
              <a:rPr lang="en-US" sz="1600" dirty="0">
                <a:latin typeface="Garamond" panose="02020404030301010803" pitchFamily="18" charset="0"/>
              </a:rPr>
              <a:t> And so, we find that </a:t>
            </a:r>
            <a:r>
              <a:rPr lang="en-US" sz="1600" b="1" dirty="0">
                <a:solidFill>
                  <a:srgbClr val="009999"/>
                </a:solidFill>
                <a:latin typeface="Garamond" panose="02020404030301010803" pitchFamily="18" charset="0"/>
              </a:rPr>
              <a:t>we are on a new level of global consciousness</a:t>
            </a:r>
            <a:r>
              <a:rPr lang="en-US" sz="1600" dirty="0">
                <a:latin typeface="Garamond" panose="02020404030301010803" pitchFamily="18" charset="0"/>
              </a:rPr>
              <a:t>. </a:t>
            </a:r>
            <a:r>
              <a:rPr lang="en-US" sz="1600" b="1" dirty="0">
                <a:solidFill>
                  <a:srgbClr val="009999"/>
                </a:solidFill>
                <a:latin typeface="Garamond" panose="02020404030301010803" pitchFamily="18" charset="0"/>
              </a:rPr>
              <a:t>We have a much more interconnected world where consciousness has in a sense complexified with AI.</a:t>
            </a:r>
            <a:r>
              <a:rPr lang="en-US" sz="1600" dirty="0">
                <a:latin typeface="Garamond" panose="02020404030301010803" pitchFamily="18" charset="0"/>
              </a:rPr>
              <a:t> The very principles of physics that give rise to AI also invite from a theological perspective </a:t>
            </a:r>
            <a:r>
              <a:rPr lang="en-US" sz="1600" b="1" dirty="0">
                <a:solidFill>
                  <a:srgbClr val="009999"/>
                </a:solidFill>
                <a:latin typeface="Garamond" panose="02020404030301010803" pitchFamily="18" charset="0"/>
              </a:rPr>
              <a:t>a new understanding of God</a:t>
            </a:r>
            <a:r>
              <a:rPr lang="en-US" sz="1600" dirty="0">
                <a:latin typeface="Garamond" panose="02020404030301010803" pitchFamily="18" charset="0"/>
              </a:rPr>
              <a:t>. I think </a:t>
            </a:r>
            <a:r>
              <a:rPr lang="en-US" sz="2000" b="1" i="1" u="sng" dirty="0">
                <a:solidFill>
                  <a:srgbClr val="009999"/>
                </a:solidFill>
                <a:latin typeface="Garamond" panose="02020404030301010803" pitchFamily="18" charset="0"/>
              </a:rPr>
              <a:t>we are in a sense moving from the understanding of God as being or substance to an understanding of God as relationship</a:t>
            </a:r>
            <a:r>
              <a:rPr lang="en-US" sz="1600" dirty="0">
                <a:latin typeface="Garamond" panose="02020404030301010803" pitchFamily="18" charset="0"/>
              </a:rPr>
              <a:t>.</a:t>
            </a:r>
          </a:p>
          <a:p>
            <a:pPr marL="0" indent="0">
              <a:buNone/>
            </a:pPr>
            <a:r>
              <a:rPr lang="en-US" sz="1600" dirty="0">
                <a:latin typeface="Garamond" panose="02020404030301010803" pitchFamily="18" charset="0"/>
              </a:rPr>
              <a:t>“Here I take the position of Teilhard de Chardin, a process thinker. I look at the way </a:t>
            </a:r>
            <a:r>
              <a:rPr lang="en-US" sz="1600" b="1" dirty="0">
                <a:solidFill>
                  <a:srgbClr val="009999"/>
                </a:solidFill>
                <a:latin typeface="Garamond" panose="02020404030301010803" pitchFamily="18" charset="0"/>
              </a:rPr>
              <a:t>he relocated God as that center of love and wholeness that is emerging in evolution</a:t>
            </a:r>
            <a:r>
              <a:rPr lang="en-US" sz="1600" dirty="0">
                <a:latin typeface="Garamond" panose="02020404030301010803" pitchFamily="18" charset="0"/>
              </a:rPr>
              <a:t>. In his view </a:t>
            </a:r>
            <a:r>
              <a:rPr lang="en-US" sz="1600" b="1" dirty="0">
                <a:solidFill>
                  <a:srgbClr val="009999"/>
                </a:solidFill>
                <a:latin typeface="Garamond" panose="02020404030301010803" pitchFamily="18" charset="0"/>
              </a:rPr>
              <a:t>God and matter are in a sense united to the point where matter is the place of the absolute. So, he sees God as entwined or entangled in evolution…</a:t>
            </a:r>
          </a:p>
          <a:p>
            <a:pPr marL="0" indent="0">
              <a:buNone/>
            </a:pPr>
            <a:r>
              <a:rPr lang="en-US" sz="1200" dirty="0">
                <a:latin typeface="Garamond" panose="02020404030301010803" pitchFamily="18" charset="0"/>
              </a:rPr>
              <a:t>“Artificial Intelligence and the Question of God in Evolution,” Ilia Delio</a:t>
            </a:r>
            <a:r>
              <a:rPr lang="en-US" sz="800" dirty="0">
                <a:latin typeface="Garamond" panose="02020404030301010803" pitchFamily="18" charset="0"/>
              </a:rPr>
              <a:t>.</a:t>
            </a:r>
          </a:p>
          <a:p>
            <a:pPr marL="0" indent="0">
              <a:buNone/>
            </a:pPr>
            <a:r>
              <a:rPr lang="en-US" sz="1200" u="sng" dirty="0">
                <a:latin typeface="Garamond" panose="02020404030301010803" pitchFamily="18" charset="0"/>
                <a:hlinkClick r:id="rId2"/>
              </a:rPr>
              <a:t>https://youtu.be/1WotQQTujvo?si=SYG-VDyhF40UkHLV</a:t>
            </a:r>
            <a:endParaRPr lang="en-US" sz="1200" dirty="0">
              <a:latin typeface="Garamond" panose="02020404030301010803" pitchFamily="18" charset="0"/>
            </a:endParaRPr>
          </a:p>
          <a:p>
            <a:pPr marL="0" indent="0">
              <a:buNone/>
            </a:pPr>
            <a:endParaRPr lang="en-US" sz="800" dirty="0"/>
          </a:p>
        </p:txBody>
      </p:sp>
      <p:pic>
        <p:nvPicPr>
          <p:cNvPr id="5" name="Picture 4" descr="A person wearing glasses and a suit&#10;&#10;AI-generated content may be incorrect.">
            <a:extLst>
              <a:ext uri="{FF2B5EF4-FFF2-40B4-BE49-F238E27FC236}">
                <a16:creationId xmlns:a16="http://schemas.microsoft.com/office/drawing/2014/main" id="{1424971F-3A7A-D761-DBB9-F06D1233E195}"/>
              </a:ext>
            </a:extLst>
          </p:cNvPr>
          <p:cNvPicPr>
            <a:picLocks noChangeAspect="1"/>
          </p:cNvPicPr>
          <p:nvPr/>
        </p:nvPicPr>
        <p:blipFill>
          <a:blip r:embed="rId3">
            <a:extLst>
              <a:ext uri="{28A0092B-C50C-407E-A947-70E740481C1C}">
                <a14:useLocalDpi xmlns:a14="http://schemas.microsoft.com/office/drawing/2010/main" val="0"/>
              </a:ext>
            </a:extLst>
          </a:blip>
          <a:srcRect l="22266" r="34265" b="-1"/>
          <a:stretch>
            <a:fillRect/>
          </a:stretch>
        </p:blipFill>
        <p:spPr>
          <a:xfrm>
            <a:off x="6683396" y="1165252"/>
            <a:ext cx="1897081" cy="3018329"/>
          </a:xfrm>
          <a:prstGeom prst="rect">
            <a:avLst/>
          </a:prstGeom>
        </p:spPr>
      </p:pic>
      <p:pic>
        <p:nvPicPr>
          <p:cNvPr id="9" name="Picture 8" descr="A close-up of a person&#10;&#10;AI-generated content may be incorrect.">
            <a:extLst>
              <a:ext uri="{FF2B5EF4-FFF2-40B4-BE49-F238E27FC236}">
                <a16:creationId xmlns:a16="http://schemas.microsoft.com/office/drawing/2014/main" id="{2DDB9095-C8C9-7E23-C7D3-9B1B1F86B003}"/>
              </a:ext>
            </a:extLst>
          </p:cNvPr>
          <p:cNvPicPr>
            <a:picLocks noChangeAspect="1"/>
          </p:cNvPicPr>
          <p:nvPr/>
        </p:nvPicPr>
        <p:blipFill>
          <a:blip r:embed="rId4">
            <a:extLst>
              <a:ext uri="{28A0092B-C50C-407E-A947-70E740481C1C}">
                <a14:useLocalDpi xmlns:a14="http://schemas.microsoft.com/office/drawing/2010/main" val="0"/>
              </a:ext>
            </a:extLst>
          </a:blip>
          <a:srcRect l="280" r="22276" b="-5"/>
          <a:stretch>
            <a:fillRect/>
          </a:stretch>
        </p:blipFill>
        <p:spPr>
          <a:xfrm>
            <a:off x="6502310" y="4267385"/>
            <a:ext cx="2259251" cy="2290169"/>
          </a:xfrm>
          <a:prstGeom prst="rect">
            <a:avLst/>
          </a:prstGeom>
        </p:spPr>
      </p:pic>
      <p:grpSp>
        <p:nvGrpSpPr>
          <p:cNvPr id="74" name="Group 73">
            <a:extLst>
              <a:ext uri="{FF2B5EF4-FFF2-40B4-BE49-F238E27FC236}">
                <a16:creationId xmlns:a16="http://schemas.microsoft.com/office/drawing/2014/main" id="{50A0A18D-98B4-40E5-4078-A318C95547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6737460"/>
            <a:ext cx="12192000" cy="123364"/>
            <a:chOff x="1" y="6737460"/>
            <a:chExt cx="12192000" cy="123364"/>
          </a:xfrm>
        </p:grpSpPr>
        <p:sp>
          <p:nvSpPr>
            <p:cNvPr id="63" name="Rectangle 62">
              <a:extLst>
                <a:ext uri="{FF2B5EF4-FFF2-40B4-BE49-F238E27FC236}">
                  <a16:creationId xmlns:a16="http://schemas.microsoft.com/office/drawing/2014/main" id="{B102A9A7-35A0-25BE-8907-0AB62C454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728BDF14-9776-769C-B15E-E2D6BA4DC8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A book cover with a colorful cloud&#10;&#10;AI-generated content may be incorrect.">
            <a:extLst>
              <a:ext uri="{FF2B5EF4-FFF2-40B4-BE49-F238E27FC236}">
                <a16:creationId xmlns:a16="http://schemas.microsoft.com/office/drawing/2014/main" id="{11802C87-26A8-65E2-84B1-E440B44FCA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200" y="1410662"/>
            <a:ext cx="3230880" cy="4842755"/>
          </a:xfrm>
          <a:prstGeom prst="rect">
            <a:avLst/>
          </a:prstGeom>
        </p:spPr>
      </p:pic>
    </p:spTree>
    <p:extLst>
      <p:ext uri="{BB962C8B-B14F-4D97-AF65-F5344CB8AC3E}">
        <p14:creationId xmlns:p14="http://schemas.microsoft.com/office/powerpoint/2010/main" val="2065839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09C9D-7F37-1EE0-3280-1116BE1E5F5B}"/>
              </a:ext>
            </a:extLst>
          </p:cNvPr>
          <p:cNvSpPr>
            <a:spLocks noGrp="1"/>
          </p:cNvSpPr>
          <p:nvPr>
            <p:ph type="title"/>
          </p:nvPr>
        </p:nvSpPr>
        <p:spPr>
          <a:xfrm>
            <a:off x="388418" y="146641"/>
            <a:ext cx="10973474" cy="703024"/>
          </a:xfrm>
        </p:spPr>
        <p:txBody>
          <a:bodyPr>
            <a:normAutofit/>
          </a:bodyPr>
          <a:lstStyle/>
          <a:p>
            <a:r>
              <a:rPr lang="en-US" sz="3600" dirty="0">
                <a:solidFill>
                  <a:srgbClr val="6699FF"/>
                </a:solidFill>
                <a:latin typeface="Modern Love" panose="04090805081005020601" pitchFamily="82" charset="0"/>
              </a:rPr>
              <a:t>A remarkable synthesis; Christian Non-Duality</a:t>
            </a:r>
          </a:p>
        </p:txBody>
      </p:sp>
      <p:sp>
        <p:nvSpPr>
          <p:cNvPr id="3" name="Content Placeholder 2">
            <a:extLst>
              <a:ext uri="{FF2B5EF4-FFF2-40B4-BE49-F238E27FC236}">
                <a16:creationId xmlns:a16="http://schemas.microsoft.com/office/drawing/2014/main" id="{58218F63-75A9-BFDC-9207-D02E1F7B1522}"/>
              </a:ext>
            </a:extLst>
          </p:cNvPr>
          <p:cNvSpPr>
            <a:spLocks noGrp="1"/>
          </p:cNvSpPr>
          <p:nvPr>
            <p:ph sz="half" idx="1"/>
          </p:nvPr>
        </p:nvSpPr>
        <p:spPr>
          <a:xfrm>
            <a:off x="250855" y="983182"/>
            <a:ext cx="8035895" cy="5481048"/>
          </a:xfrm>
        </p:spPr>
        <p:txBody>
          <a:bodyPr>
            <a:noAutofit/>
          </a:bodyPr>
          <a:lstStyle/>
          <a:p>
            <a:pPr marL="0" indent="0">
              <a:lnSpc>
                <a:spcPct val="100000"/>
              </a:lnSpc>
              <a:spcBef>
                <a:spcPts val="0"/>
              </a:spcBef>
              <a:buNone/>
            </a:pPr>
            <a:r>
              <a:rPr lang="en-US" sz="1800" dirty="0">
                <a:latin typeface="Garamond" panose="02020404030301010803" pitchFamily="18" charset="0"/>
              </a:rPr>
              <a:t>In his “</a:t>
            </a:r>
            <a:r>
              <a:rPr lang="en-US" sz="1800" i="1" dirty="0">
                <a:latin typeface="Garamond" panose="02020404030301010803" pitchFamily="18" charset="0"/>
              </a:rPr>
              <a:t>final</a:t>
            </a:r>
            <a:r>
              <a:rPr lang="en-US" sz="1800" dirty="0">
                <a:latin typeface="Garamond" panose="02020404030301010803" pitchFamily="18" charset="0"/>
              </a:rPr>
              <a:t> </a:t>
            </a:r>
            <a:r>
              <a:rPr lang="en-US" sz="1800" dirty="0" err="1">
                <a:latin typeface="Garamond" panose="02020404030301010803" pitchFamily="18" charset="0"/>
              </a:rPr>
              <a:t>final</a:t>
            </a:r>
            <a:r>
              <a:rPr lang="en-US" sz="1800" dirty="0">
                <a:latin typeface="Garamond" panose="02020404030301010803" pitchFamily="18" charset="0"/>
              </a:rPr>
              <a:t> work,” (Bourgeault’s emphasis) </a:t>
            </a:r>
            <a:r>
              <a:rPr lang="en-US" sz="1800" i="1" dirty="0">
                <a:latin typeface="Garamond" panose="02020404030301010803" pitchFamily="18" charset="0"/>
              </a:rPr>
              <a:t>That We May Be One</a:t>
            </a:r>
            <a:r>
              <a:rPr lang="en-US" sz="1800" dirty="0">
                <a:latin typeface="Garamond" panose="02020404030301010803" pitchFamily="18" charset="0"/>
              </a:rPr>
              <a:t>, Cynthia notes that Keating “seems to pull out all the stops, sidestepping most traditional Christian starting points in order to speak directly from what he has come to know from an evolutionary perspective about</a:t>
            </a:r>
          </a:p>
          <a:p>
            <a:pPr marL="0" lvl="0" indent="0">
              <a:lnSpc>
                <a:spcPct val="100000"/>
              </a:lnSpc>
              <a:spcBef>
                <a:spcPts val="0"/>
              </a:spcBef>
              <a:buNone/>
            </a:pPr>
            <a:r>
              <a:rPr lang="en-US" sz="1800" b="1" dirty="0">
                <a:solidFill>
                  <a:srgbClr val="0066CC"/>
                </a:solidFill>
                <a:latin typeface="Garamond" panose="02020404030301010803" pitchFamily="18" charset="0"/>
              </a:rPr>
              <a:t>nonduality,</a:t>
            </a:r>
          </a:p>
          <a:p>
            <a:pPr marL="0" lvl="0" indent="0">
              <a:lnSpc>
                <a:spcPct val="100000"/>
              </a:lnSpc>
              <a:spcBef>
                <a:spcPts val="0"/>
              </a:spcBef>
              <a:buNone/>
            </a:pPr>
            <a:r>
              <a:rPr lang="en-US" sz="1800" b="1" dirty="0">
                <a:solidFill>
                  <a:srgbClr val="0066CC"/>
                </a:solidFill>
                <a:latin typeface="Garamond" panose="02020404030301010803" pitchFamily="18" charset="0"/>
              </a:rPr>
              <a:t>levels of consciousness,</a:t>
            </a:r>
          </a:p>
          <a:p>
            <a:pPr marL="0" lvl="0" indent="0">
              <a:lnSpc>
                <a:spcPct val="100000"/>
              </a:lnSpc>
              <a:spcBef>
                <a:spcPts val="0"/>
              </a:spcBef>
              <a:buNone/>
            </a:pPr>
            <a:r>
              <a:rPr lang="en-US" sz="1800" b="1" dirty="0">
                <a:solidFill>
                  <a:srgbClr val="0066CC"/>
                </a:solidFill>
                <a:latin typeface="Garamond" panose="02020404030301010803" pitchFamily="18" charset="0"/>
              </a:rPr>
              <a:t>the shortcomings of traditional Western spiritual models</a:t>
            </a:r>
          </a:p>
          <a:p>
            <a:pPr marL="0" lvl="0" indent="0">
              <a:lnSpc>
                <a:spcPct val="100000"/>
              </a:lnSpc>
              <a:spcBef>
                <a:spcPts val="0"/>
              </a:spcBef>
              <a:buNone/>
            </a:pPr>
            <a:r>
              <a:rPr lang="en-US" sz="1800" b="1" dirty="0">
                <a:solidFill>
                  <a:srgbClr val="0066CC"/>
                </a:solidFill>
                <a:latin typeface="Garamond" panose="02020404030301010803" pitchFamily="18" charset="0"/>
              </a:rPr>
              <a:t>present-moment awareness, and</a:t>
            </a:r>
          </a:p>
          <a:p>
            <a:pPr marL="0" lvl="0" indent="0">
              <a:lnSpc>
                <a:spcPct val="100000"/>
              </a:lnSpc>
              <a:spcBef>
                <a:spcPts val="0"/>
              </a:spcBef>
              <a:buNone/>
            </a:pPr>
            <a:r>
              <a:rPr lang="en-US" sz="1800" b="1" dirty="0">
                <a:solidFill>
                  <a:srgbClr val="0066CC"/>
                </a:solidFill>
                <a:latin typeface="Garamond" panose="02020404030301010803" pitchFamily="18" charset="0"/>
              </a:rPr>
              <a:t>the journey from rational consciousness and ego selfhood into unity consciousness,</a:t>
            </a:r>
          </a:p>
          <a:p>
            <a:pPr marL="0" lvl="0" indent="0">
              <a:lnSpc>
                <a:spcPct val="100000"/>
              </a:lnSpc>
              <a:spcBef>
                <a:spcPts val="0"/>
              </a:spcBef>
              <a:buNone/>
            </a:pPr>
            <a:r>
              <a:rPr lang="en-US" sz="1800" b="1" dirty="0">
                <a:solidFill>
                  <a:srgbClr val="0066CC"/>
                </a:solidFill>
                <a:latin typeface="Garamond" panose="02020404030301010803" pitchFamily="18" charset="0"/>
              </a:rPr>
              <a:t>experienced both as an interior state</a:t>
            </a:r>
          </a:p>
          <a:p>
            <a:pPr marL="0" lvl="0" indent="0">
              <a:lnSpc>
                <a:spcPct val="100000"/>
              </a:lnSpc>
              <a:spcBef>
                <a:spcPts val="0"/>
              </a:spcBef>
              <a:buNone/>
            </a:pPr>
            <a:r>
              <a:rPr lang="en-US" sz="1800" b="1" dirty="0">
                <a:solidFill>
                  <a:srgbClr val="0066CC"/>
                </a:solidFill>
                <a:latin typeface="Garamond" panose="02020404030301010803" pitchFamily="18" charset="0"/>
              </a:rPr>
              <a:t>and as an exterior manner of living in this world</a:t>
            </a:r>
            <a:r>
              <a:rPr lang="en-US" sz="1800" dirty="0">
                <a:latin typeface="Garamond" panose="02020404030301010803" pitchFamily="18" charset="0"/>
              </a:rPr>
              <a:t>.</a:t>
            </a:r>
          </a:p>
          <a:p>
            <a:pPr marL="0" indent="0">
              <a:lnSpc>
                <a:spcPct val="100000"/>
              </a:lnSpc>
              <a:spcBef>
                <a:spcPts val="0"/>
              </a:spcBef>
              <a:buNone/>
            </a:pPr>
            <a:r>
              <a:rPr lang="en-US" sz="1800" dirty="0">
                <a:latin typeface="Garamond" panose="02020404030301010803" pitchFamily="18" charset="0"/>
              </a:rPr>
              <a:t>All told, it is a remarkable synthesis. p. 197</a:t>
            </a:r>
          </a:p>
          <a:p>
            <a:pPr marL="0" indent="0">
              <a:lnSpc>
                <a:spcPct val="100000"/>
              </a:lnSpc>
              <a:buNone/>
            </a:pPr>
            <a:r>
              <a:rPr lang="en-US" sz="1800" dirty="0">
                <a:latin typeface="Garamond" panose="02020404030301010803" pitchFamily="18" charset="0"/>
              </a:rPr>
              <a:t>Keating moves </a:t>
            </a:r>
            <a:r>
              <a:rPr lang="en-US" sz="1800" b="1" dirty="0">
                <a:solidFill>
                  <a:srgbClr val="0066CC"/>
                </a:solidFill>
                <a:latin typeface="Garamond" panose="02020404030301010803" pitchFamily="18" charset="0"/>
              </a:rPr>
              <a:t>beyond even the last vestiges of a sectarian model</a:t>
            </a:r>
            <a:r>
              <a:rPr lang="en-US" sz="1800" dirty="0">
                <a:latin typeface="Garamond" panose="02020404030301010803" pitchFamily="18" charset="0"/>
              </a:rPr>
              <a:t>.  His interest, unabashedly, is with </a:t>
            </a:r>
            <a:r>
              <a:rPr lang="en-US" sz="1800" b="1" dirty="0">
                <a:solidFill>
                  <a:srgbClr val="0066CC"/>
                </a:solidFill>
                <a:latin typeface="Garamond" panose="02020404030301010803" pitchFamily="18" charset="0"/>
              </a:rPr>
              <a:t>1) the evolution of consciousness and the</a:t>
            </a:r>
          </a:p>
          <a:p>
            <a:pPr marL="0" indent="0">
              <a:lnSpc>
                <a:spcPct val="100000"/>
              </a:lnSpc>
              <a:buNone/>
            </a:pPr>
            <a:r>
              <a:rPr lang="en-US" sz="1800" b="1" dirty="0">
                <a:solidFill>
                  <a:srgbClr val="0066CC"/>
                </a:solidFill>
                <a:latin typeface="Garamond" panose="02020404030301010803" pitchFamily="18" charset="0"/>
              </a:rPr>
              <a:t> 2) attainment of the next rung on the evolutionary ladder, in service of</a:t>
            </a:r>
          </a:p>
          <a:p>
            <a:pPr marL="0" indent="0">
              <a:lnSpc>
                <a:spcPct val="100000"/>
              </a:lnSpc>
              <a:buNone/>
            </a:pPr>
            <a:r>
              <a:rPr lang="en-US" sz="1800" b="1" dirty="0">
                <a:solidFill>
                  <a:srgbClr val="0066CC"/>
                </a:solidFill>
                <a:latin typeface="Garamond" panose="02020404030301010803" pitchFamily="18" charset="0"/>
              </a:rPr>
              <a:t> 3) our collective survival as a human species</a:t>
            </a:r>
            <a:r>
              <a:rPr lang="en-US" sz="1800" dirty="0">
                <a:latin typeface="Garamond" panose="02020404030301010803" pitchFamily="18" charset="0"/>
              </a:rPr>
              <a:t>. …p. 198</a:t>
            </a:r>
          </a:p>
          <a:p>
            <a:pPr marL="0" indent="0">
              <a:lnSpc>
                <a:spcPct val="100000"/>
              </a:lnSpc>
              <a:buNone/>
            </a:pPr>
            <a:endParaRPr lang="en-US" sz="1800" dirty="0">
              <a:latin typeface="Garamond" panose="02020404030301010803" pitchFamily="18" charset="0"/>
            </a:endParaRPr>
          </a:p>
          <a:p>
            <a:pPr marL="0" indent="0">
              <a:lnSpc>
                <a:spcPct val="100000"/>
              </a:lnSpc>
              <a:buNone/>
            </a:pPr>
            <a:endParaRPr lang="en-US" sz="1800" dirty="0">
              <a:latin typeface="Garamond" panose="02020404030301010803" pitchFamily="18" charset="0"/>
            </a:endParaRPr>
          </a:p>
          <a:p>
            <a:pPr marL="0" indent="0">
              <a:lnSpc>
                <a:spcPct val="100000"/>
              </a:lnSpc>
              <a:buNone/>
            </a:pPr>
            <a:endParaRPr lang="en-US" sz="1800" dirty="0">
              <a:latin typeface="Garamond" panose="02020404030301010803" pitchFamily="18" charset="0"/>
            </a:endParaRPr>
          </a:p>
          <a:p>
            <a:pPr marL="0" indent="0">
              <a:lnSpc>
                <a:spcPct val="100000"/>
              </a:lnSpc>
              <a:buNone/>
            </a:pPr>
            <a:r>
              <a:rPr lang="en-US" sz="1800" dirty="0">
                <a:latin typeface="Garamond" panose="02020404030301010803" pitchFamily="18" charset="0"/>
              </a:rPr>
              <a:t> </a:t>
            </a:r>
          </a:p>
        </p:txBody>
      </p:sp>
      <p:pic>
        <p:nvPicPr>
          <p:cNvPr id="6" name="Content Placeholder 5" descr="A book cover with a lake and trees&#10;&#10;AI-generated content may be incorrect.">
            <a:extLst>
              <a:ext uri="{FF2B5EF4-FFF2-40B4-BE49-F238E27FC236}">
                <a16:creationId xmlns:a16="http://schemas.microsoft.com/office/drawing/2014/main" id="{3E01628A-81D4-1263-A04C-C013ECB2CA6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413019" y="1110197"/>
            <a:ext cx="3528126" cy="4993221"/>
          </a:xfrm>
        </p:spPr>
      </p:pic>
    </p:spTree>
    <p:extLst>
      <p:ext uri="{BB962C8B-B14F-4D97-AF65-F5344CB8AC3E}">
        <p14:creationId xmlns:p14="http://schemas.microsoft.com/office/powerpoint/2010/main" val="3231674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105A5-C5ED-90B3-63CD-2ED067D25EE9}"/>
              </a:ext>
            </a:extLst>
          </p:cNvPr>
          <p:cNvSpPr>
            <a:spLocks noGrp="1"/>
          </p:cNvSpPr>
          <p:nvPr>
            <p:ph type="ctrTitle" idx="4294967295"/>
          </p:nvPr>
        </p:nvSpPr>
        <p:spPr>
          <a:xfrm>
            <a:off x="8460039" y="244053"/>
            <a:ext cx="3523376" cy="3475036"/>
          </a:xfrm>
        </p:spPr>
        <p:txBody>
          <a:bodyPr vert="horz" lIns="91440" tIns="45720" rIns="91440" bIns="45720" rtlCol="0" anchor="t">
            <a:normAutofit fontScale="90000"/>
          </a:bodyPr>
          <a:lstStyle/>
          <a:p>
            <a:pPr algn="l"/>
            <a:r>
              <a:rPr lang="en-US" sz="4000" kern="1200" dirty="0">
                <a:solidFill>
                  <a:srgbClr val="7030A0"/>
                </a:solidFill>
                <a:latin typeface="Modern Love" panose="04090805081005020601" pitchFamily="82" charset="0"/>
              </a:rPr>
              <a:t>Keating’s final spiritual synthesis: Christ-Oriented Non-Dual Consciousness</a:t>
            </a:r>
            <a:br>
              <a:rPr lang="en-US" sz="3200" kern="1200" dirty="0">
                <a:latin typeface="Modern Love" panose="04090805081005020601" pitchFamily="82" charset="0"/>
              </a:rPr>
            </a:br>
            <a:r>
              <a:rPr lang="en-US" sz="3200" kern="1200" dirty="0">
                <a:latin typeface="Modern Love" panose="04090805081005020601" pitchFamily="82" charset="0"/>
              </a:rPr>
              <a:t> </a:t>
            </a:r>
          </a:p>
        </p:txBody>
      </p:sp>
      <p:pic>
        <p:nvPicPr>
          <p:cNvPr id="9" name="Picture 8" descr="A person smiling at the camera&#10;&#10;AI-generated content may be incorrect.">
            <a:extLst>
              <a:ext uri="{FF2B5EF4-FFF2-40B4-BE49-F238E27FC236}">
                <a16:creationId xmlns:a16="http://schemas.microsoft.com/office/drawing/2014/main" id="{BC721FF4-2F4C-2D3B-C412-46510FA29359}"/>
              </a:ext>
            </a:extLst>
          </p:cNvPr>
          <p:cNvPicPr>
            <a:picLocks noChangeAspect="1"/>
          </p:cNvPicPr>
          <p:nvPr/>
        </p:nvPicPr>
        <p:blipFill>
          <a:blip r:embed="rId2">
            <a:extLst>
              <a:ext uri="{28A0092B-C50C-407E-A947-70E740481C1C}">
                <a14:useLocalDpi xmlns:a14="http://schemas.microsoft.com/office/drawing/2010/main" val="0"/>
              </a:ext>
            </a:extLst>
          </a:blip>
          <a:srcRect l="5139" r="-2" b="-2"/>
          <a:stretch>
            <a:fillRect/>
          </a:stretch>
        </p:blipFill>
        <p:spPr>
          <a:xfrm>
            <a:off x="4723002" y="244052"/>
            <a:ext cx="3523376" cy="3475037"/>
          </a:xfrm>
          <a:prstGeom prst="rect">
            <a:avLst/>
          </a:prstGeom>
        </p:spPr>
      </p:pic>
      <p:pic>
        <p:nvPicPr>
          <p:cNvPr id="7" name="Picture 6" descr="A dark clouds and lightning&#10;&#10;AI-generated content may be incorrect.">
            <a:extLst>
              <a:ext uri="{FF2B5EF4-FFF2-40B4-BE49-F238E27FC236}">
                <a16:creationId xmlns:a16="http://schemas.microsoft.com/office/drawing/2014/main" id="{7E55551F-D0C2-0022-07EB-D4E1E7267039}"/>
              </a:ext>
            </a:extLst>
          </p:cNvPr>
          <p:cNvPicPr>
            <a:picLocks noChangeAspect="1"/>
          </p:cNvPicPr>
          <p:nvPr/>
        </p:nvPicPr>
        <p:blipFill>
          <a:blip r:embed="rId3">
            <a:extLst>
              <a:ext uri="{28A0092B-C50C-407E-A947-70E740481C1C}">
                <a14:useLocalDpi xmlns:a14="http://schemas.microsoft.com/office/drawing/2010/main" val="0"/>
              </a:ext>
            </a:extLst>
          </a:blip>
          <a:srcRect l="339" r="1" b="1"/>
          <a:stretch>
            <a:fillRect/>
          </a:stretch>
        </p:blipFill>
        <p:spPr>
          <a:xfrm>
            <a:off x="4530055" y="3816991"/>
            <a:ext cx="6946084" cy="2993438"/>
          </a:xfrm>
          <a:prstGeom prst="rect">
            <a:avLst/>
          </a:prstGeom>
        </p:spPr>
      </p:pic>
      <p:pic>
        <p:nvPicPr>
          <p:cNvPr id="5" name="Picture 4">
            <a:extLst>
              <a:ext uri="{FF2B5EF4-FFF2-40B4-BE49-F238E27FC236}">
                <a16:creationId xmlns:a16="http://schemas.microsoft.com/office/drawing/2014/main" id="{70C91600-422F-D113-57AB-4DC3503957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571"/>
            <a:ext cx="4439412" cy="6858000"/>
          </a:xfrm>
          <a:prstGeom prst="rect">
            <a:avLst/>
          </a:prstGeom>
        </p:spPr>
      </p:pic>
    </p:spTree>
    <p:extLst>
      <p:ext uri="{BB962C8B-B14F-4D97-AF65-F5344CB8AC3E}">
        <p14:creationId xmlns:p14="http://schemas.microsoft.com/office/powerpoint/2010/main" val="684270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B5DA0E-8E60-47E8-FCA8-09FEBFF84419}"/>
              </a:ext>
            </a:extLst>
          </p:cNvPr>
          <p:cNvSpPr>
            <a:spLocks noGrp="1"/>
          </p:cNvSpPr>
          <p:nvPr>
            <p:ph type="title"/>
          </p:nvPr>
        </p:nvSpPr>
        <p:spPr>
          <a:xfrm>
            <a:off x="3464654" y="3339649"/>
            <a:ext cx="1939338" cy="3396431"/>
          </a:xfrm>
        </p:spPr>
        <p:txBody>
          <a:bodyPr vert="horz" lIns="91440" tIns="45720" rIns="91440" bIns="45720" rtlCol="0" anchor="ctr">
            <a:normAutofit/>
          </a:bodyPr>
          <a:lstStyle/>
          <a:p>
            <a:r>
              <a:rPr lang="en-US" sz="2400" kern="1200" dirty="0">
                <a:solidFill>
                  <a:srgbClr val="009999"/>
                </a:solidFill>
                <a:latin typeface="Modern Love" panose="04090805081005020601" pitchFamily="82" charset="0"/>
              </a:rPr>
              <a:t>Thomas Merton’s outline of the meaning of Christian con-</a:t>
            </a:r>
            <a:r>
              <a:rPr lang="en-US" sz="2400" kern="1200" dirty="0" err="1">
                <a:solidFill>
                  <a:srgbClr val="009999"/>
                </a:solidFill>
                <a:latin typeface="Modern Love" panose="04090805081005020601" pitchFamily="82" charset="0"/>
              </a:rPr>
              <a:t>templation</a:t>
            </a:r>
            <a:endParaRPr lang="en-US" sz="2400" kern="1200" dirty="0">
              <a:solidFill>
                <a:srgbClr val="009999"/>
              </a:solidFill>
              <a:latin typeface="Modern Love" panose="04090805081005020601" pitchFamily="82" charset="0"/>
            </a:endParaRPr>
          </a:p>
        </p:txBody>
      </p:sp>
      <p:pic>
        <p:nvPicPr>
          <p:cNvPr id="6" name="Content Placeholder 5" descr="A religious picture of a person&#10;&#10;AI-generated content may be incorrect.">
            <a:extLst>
              <a:ext uri="{FF2B5EF4-FFF2-40B4-BE49-F238E27FC236}">
                <a16:creationId xmlns:a16="http://schemas.microsoft.com/office/drawing/2014/main" id="{CB586AA9-3595-E8BF-1985-54546C74863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3344" r="7094" b="-1"/>
          <a:stretch>
            <a:fillRect/>
          </a:stretch>
        </p:blipFill>
        <p:spPr>
          <a:xfrm>
            <a:off x="42351" y="10"/>
            <a:ext cx="2335090" cy="3071585"/>
          </a:xfrm>
          <a:prstGeom prst="rect">
            <a:avLst/>
          </a:prstGeom>
        </p:spPr>
      </p:pic>
      <p:pic>
        <p:nvPicPr>
          <p:cNvPr id="10" name="Picture 9" descr="A painting of a person's face&#10;&#10;AI-generated content may be incorrect.">
            <a:extLst>
              <a:ext uri="{FF2B5EF4-FFF2-40B4-BE49-F238E27FC236}">
                <a16:creationId xmlns:a16="http://schemas.microsoft.com/office/drawing/2014/main" id="{5BD5BAF2-CCDD-FDC4-8ABC-6007965D28C2}"/>
              </a:ext>
            </a:extLst>
          </p:cNvPr>
          <p:cNvPicPr>
            <a:picLocks noChangeAspect="1"/>
          </p:cNvPicPr>
          <p:nvPr/>
        </p:nvPicPr>
        <p:blipFill>
          <a:blip r:embed="rId3">
            <a:extLst>
              <a:ext uri="{28A0092B-C50C-407E-A947-70E740481C1C}">
                <a14:useLocalDpi xmlns:a14="http://schemas.microsoft.com/office/drawing/2010/main" val="0"/>
              </a:ext>
            </a:extLst>
          </a:blip>
          <a:srcRect t="10922" r="-4" b="10918"/>
          <a:stretch>
            <a:fillRect/>
          </a:stretch>
        </p:blipFill>
        <p:spPr>
          <a:xfrm>
            <a:off x="2309416" y="0"/>
            <a:ext cx="2991088" cy="3339639"/>
          </a:xfrm>
          <a:prstGeom prst="rect">
            <a:avLst/>
          </a:prstGeom>
        </p:spPr>
      </p:pic>
      <p:pic>
        <p:nvPicPr>
          <p:cNvPr id="8" name="Picture 7" descr="A person sitting on the ground&#10;&#10;AI-generated content may be incorrect.">
            <a:extLst>
              <a:ext uri="{FF2B5EF4-FFF2-40B4-BE49-F238E27FC236}">
                <a16:creationId xmlns:a16="http://schemas.microsoft.com/office/drawing/2014/main" id="{64CD8565-B100-D1E4-3247-C88B65802078}"/>
              </a:ext>
            </a:extLst>
          </p:cNvPr>
          <p:cNvPicPr>
            <a:picLocks noChangeAspect="1"/>
          </p:cNvPicPr>
          <p:nvPr/>
        </p:nvPicPr>
        <p:blipFill>
          <a:blip r:embed="rId4">
            <a:extLst>
              <a:ext uri="{28A0092B-C50C-407E-A947-70E740481C1C}">
                <a14:useLocalDpi xmlns:a14="http://schemas.microsoft.com/office/drawing/2010/main" val="0"/>
              </a:ext>
            </a:extLst>
          </a:blip>
          <a:srcRect l="19153" t="6228" r="19218" b="41257"/>
          <a:stretch>
            <a:fillRect/>
          </a:stretch>
        </p:blipFill>
        <p:spPr>
          <a:xfrm>
            <a:off x="42350" y="3339649"/>
            <a:ext cx="3422303" cy="3250297"/>
          </a:xfrm>
          <a:prstGeom prst="rect">
            <a:avLst/>
          </a:prstGeom>
        </p:spPr>
      </p:pic>
      <p:sp>
        <p:nvSpPr>
          <p:cNvPr id="3" name="Content Placeholder 2">
            <a:extLst>
              <a:ext uri="{FF2B5EF4-FFF2-40B4-BE49-F238E27FC236}">
                <a16:creationId xmlns:a16="http://schemas.microsoft.com/office/drawing/2014/main" id="{FF578FF5-69CB-37ED-2211-B5E9249D801A}"/>
              </a:ext>
            </a:extLst>
          </p:cNvPr>
          <p:cNvSpPr>
            <a:spLocks noGrp="1"/>
          </p:cNvSpPr>
          <p:nvPr>
            <p:ph sz="half" idx="1"/>
          </p:nvPr>
        </p:nvSpPr>
        <p:spPr>
          <a:xfrm>
            <a:off x="5403992" y="121920"/>
            <a:ext cx="6648671" cy="6557554"/>
          </a:xfrm>
        </p:spPr>
        <p:txBody>
          <a:bodyPr vert="horz" lIns="91440" tIns="45720" rIns="91440" bIns="45720" rtlCol="0">
            <a:noAutofit/>
          </a:bodyPr>
          <a:lstStyle/>
          <a:p>
            <a:pPr marL="0" indent="0">
              <a:buNone/>
            </a:pPr>
            <a:r>
              <a:rPr lang="en-US" sz="1400" dirty="0">
                <a:latin typeface="Garamond" panose="02020404030301010803" pitchFamily="18" charset="0"/>
              </a:rPr>
              <a:t>The Christian is then not simply a person of good will, who commits oneself to a certain set of beliefs, who has a dogmatic conception of the universe, of humanity, and of humanity’s reason for existing.  …Not simply one who follows a moral code of brotherhood and sisterhood and benevolence with strong emphasis on certain </a:t>
            </a:r>
            <a:r>
              <a:rPr lang="en-US" sz="1400" b="1" dirty="0">
                <a:solidFill>
                  <a:srgbClr val="009999"/>
                </a:solidFill>
                <a:latin typeface="Garamond" panose="02020404030301010803" pitchFamily="18" charset="0"/>
              </a:rPr>
              <a:t>rewards and punishments dealt out to the individual </a:t>
            </a:r>
            <a:r>
              <a:rPr lang="en-US" sz="1400" dirty="0">
                <a:latin typeface="Garamond" panose="02020404030301010803" pitchFamily="18" charset="0"/>
              </a:rPr>
              <a:t>(Teilhard: no more Christianity about individuals and heaven only). Underlying Christianity is not simply a set of doctrines about </a:t>
            </a:r>
            <a:r>
              <a:rPr lang="en-US" sz="1400" b="1" dirty="0">
                <a:solidFill>
                  <a:srgbClr val="009999"/>
                </a:solidFill>
                <a:latin typeface="Garamond" panose="02020404030301010803" pitchFamily="18" charset="0"/>
              </a:rPr>
              <a:t>God considered as dwelling remotely in heaven, and humanity struggling on earth, far from heaven, trying to appease a distant God by means of virtuous acts</a:t>
            </a:r>
            <a:r>
              <a:rPr lang="en-US" sz="1400" dirty="0">
                <a:latin typeface="Garamond" panose="02020404030301010803" pitchFamily="18" charset="0"/>
              </a:rPr>
              <a:t>. On the contrary Christians themselves too often fail to realize that </a:t>
            </a:r>
            <a:r>
              <a:rPr lang="en-US" sz="1400" b="1" u="sng" dirty="0">
                <a:solidFill>
                  <a:srgbClr val="009999"/>
                </a:solidFill>
                <a:latin typeface="Garamond" panose="02020404030301010803" pitchFamily="18" charset="0"/>
              </a:rPr>
              <a:t>the infinite God is dwelling within them, so that God is in them and they are in God</a:t>
            </a:r>
            <a:r>
              <a:rPr lang="en-US" sz="1400" dirty="0">
                <a:latin typeface="Garamond" panose="02020404030301010803" pitchFamily="18" charset="0"/>
              </a:rPr>
              <a:t>.  They remain unaware of </a:t>
            </a:r>
            <a:r>
              <a:rPr lang="en-US" sz="1400" b="1" dirty="0">
                <a:solidFill>
                  <a:srgbClr val="009999"/>
                </a:solidFill>
                <a:latin typeface="Garamond" panose="02020404030301010803" pitchFamily="18" charset="0"/>
              </a:rPr>
              <a:t>the presence of the infinite source of being right in the midst of the world and of human beings</a:t>
            </a:r>
            <a:r>
              <a:rPr lang="en-US" sz="1400" dirty="0">
                <a:latin typeface="Garamond" panose="02020404030301010803" pitchFamily="18" charset="0"/>
              </a:rPr>
              <a:t>. </a:t>
            </a:r>
            <a:r>
              <a:rPr lang="en-US" sz="1400" b="1" dirty="0">
                <a:solidFill>
                  <a:srgbClr val="009999"/>
                </a:solidFill>
                <a:latin typeface="Garamond" panose="02020404030301010803" pitchFamily="18" charset="0"/>
              </a:rPr>
              <a:t>True Christian wisdom is therefore oriented to the experience of divine Light which is present in the world, the Light in whom all things are,</a:t>
            </a:r>
            <a:r>
              <a:rPr lang="en-US" sz="1400" dirty="0">
                <a:latin typeface="Garamond" panose="02020404030301010803" pitchFamily="18" charset="0"/>
              </a:rPr>
              <a:t> and which is nevertheless unknown to the world because no mind can see or grasp its infinity. “He was in the world, and the world was made by Him and the world did not know Him.  He came into His own and His own did not receive him.” (John 1: 10-11)</a:t>
            </a:r>
          </a:p>
          <a:p>
            <a:pPr marL="0" indent="0">
              <a:buNone/>
            </a:pPr>
            <a:r>
              <a:rPr lang="en-US" sz="1400" dirty="0">
                <a:latin typeface="Garamond" panose="02020404030301010803" pitchFamily="18" charset="0"/>
              </a:rPr>
              <a:t>Contemplative wisdom is then not simply an aesthetic extrapolation of certain intellectual or dogmatic principles, but </a:t>
            </a:r>
            <a:r>
              <a:rPr lang="en-US" sz="1400" b="1" u="sng" dirty="0">
                <a:solidFill>
                  <a:srgbClr val="009999"/>
                </a:solidFill>
                <a:latin typeface="Garamond" panose="02020404030301010803" pitchFamily="18" charset="0"/>
              </a:rPr>
              <a:t>a living contact with the Infinite Source of all being</a:t>
            </a:r>
            <a:r>
              <a:rPr lang="en-US" sz="1400" dirty="0">
                <a:latin typeface="Garamond" panose="02020404030301010803" pitchFamily="18" charset="0"/>
              </a:rPr>
              <a:t>, a contact not only of minds and hearts,, not only of “I and Thou,” but a </a:t>
            </a:r>
            <a:r>
              <a:rPr lang="en-US" sz="1400" b="1" dirty="0">
                <a:solidFill>
                  <a:srgbClr val="009999"/>
                </a:solidFill>
                <a:latin typeface="Garamond" panose="02020404030301010803" pitchFamily="18" charset="0"/>
              </a:rPr>
              <a:t>transcendent union of consciousness </a:t>
            </a:r>
            <a:r>
              <a:rPr lang="en-US" sz="1400" dirty="0">
                <a:latin typeface="Garamond" panose="02020404030301010803" pitchFamily="18" charset="0"/>
              </a:rPr>
              <a:t>in which humanity and God become, according to the expression of St. Paul </a:t>
            </a:r>
            <a:r>
              <a:rPr lang="en-US" sz="1400" b="1" dirty="0">
                <a:solidFill>
                  <a:srgbClr val="009999"/>
                </a:solidFill>
                <a:latin typeface="Garamond" panose="02020404030301010803" pitchFamily="18" charset="0"/>
              </a:rPr>
              <a:t>“one spirit.” </a:t>
            </a:r>
            <a:r>
              <a:rPr lang="en-US" sz="1400" dirty="0">
                <a:latin typeface="Garamond" panose="02020404030301010803" pitchFamily="18" charset="0"/>
              </a:rPr>
              <a:t>Though this contemplative union is </a:t>
            </a:r>
            <a:r>
              <a:rPr lang="en-US" sz="1400" b="1" dirty="0">
                <a:solidFill>
                  <a:srgbClr val="009999"/>
                </a:solidFill>
                <a:latin typeface="Garamond" panose="02020404030301010803" pitchFamily="18" charset="0"/>
              </a:rPr>
              <a:t>an extreme intensification of conscious awareness</a:t>
            </a:r>
            <a:r>
              <a:rPr lang="en-US" sz="1400" dirty="0">
                <a:latin typeface="Garamond" panose="02020404030301010803" pitchFamily="18" charset="0"/>
              </a:rPr>
              <a:t>, a kind of </a:t>
            </a:r>
            <a:r>
              <a:rPr lang="en-US" sz="1400" b="1" i="1" dirty="0">
                <a:solidFill>
                  <a:srgbClr val="009999"/>
                </a:solidFill>
                <a:latin typeface="Garamond" panose="02020404030301010803" pitchFamily="18" charset="0"/>
              </a:rPr>
              <a:t>total awareness</a:t>
            </a:r>
            <a:r>
              <a:rPr lang="en-US" sz="1400" dirty="0">
                <a:latin typeface="Garamond" panose="02020404030301010803" pitchFamily="18" charset="0"/>
              </a:rPr>
              <a:t>, it is not properly contained or signified in any particular vision, but rather in </a:t>
            </a:r>
            <a:r>
              <a:rPr lang="en-US" sz="1400" b="1" dirty="0">
                <a:solidFill>
                  <a:srgbClr val="009999"/>
                </a:solidFill>
                <a:latin typeface="Garamond" panose="02020404030301010803" pitchFamily="18" charset="0"/>
              </a:rPr>
              <a:t>non-vision</a:t>
            </a:r>
            <a:r>
              <a:rPr lang="en-US" sz="1400" dirty="0">
                <a:latin typeface="Garamond" panose="02020404030301010803" pitchFamily="18" charset="0"/>
              </a:rPr>
              <a:t> which attains </a:t>
            </a:r>
            <a:r>
              <a:rPr lang="en-US" sz="1400" b="1" dirty="0">
                <a:solidFill>
                  <a:srgbClr val="009999"/>
                </a:solidFill>
                <a:latin typeface="Garamond" panose="02020404030301010803" pitchFamily="18" charset="0"/>
              </a:rPr>
              <a:t>the totality of meaning beyond all limited conception</a:t>
            </a:r>
            <a:r>
              <a:rPr lang="en-US" sz="1400" dirty="0">
                <a:latin typeface="Garamond" panose="02020404030301010803" pitchFamily="18" charset="0"/>
              </a:rPr>
              <a:t>, by the </a:t>
            </a:r>
            <a:r>
              <a:rPr lang="en-US" sz="1400" b="1" u="sng" dirty="0">
                <a:solidFill>
                  <a:srgbClr val="009999"/>
                </a:solidFill>
                <a:latin typeface="Garamond" panose="02020404030301010803" pitchFamily="18" charset="0"/>
              </a:rPr>
              <a:t>surrender of love</a:t>
            </a:r>
            <a:r>
              <a:rPr lang="en-US" sz="1400" dirty="0">
                <a:latin typeface="Garamond" panose="02020404030301010803" pitchFamily="18" charset="0"/>
              </a:rPr>
              <a:t>.  </a:t>
            </a:r>
            <a:r>
              <a:rPr lang="en-US" sz="1400" b="1" dirty="0">
                <a:solidFill>
                  <a:srgbClr val="009999"/>
                </a:solidFill>
                <a:latin typeface="Garamond" panose="02020404030301010803" pitchFamily="18" charset="0"/>
              </a:rPr>
              <a:t>God</a:t>
            </a:r>
            <a:r>
              <a:rPr lang="en-US" sz="1400" dirty="0">
                <a:latin typeface="Garamond" panose="02020404030301010803" pitchFamily="18" charset="0"/>
              </a:rPr>
              <a:t> Godself is not only pure being but </a:t>
            </a:r>
            <a:r>
              <a:rPr lang="en-US" sz="1400" b="1" dirty="0">
                <a:solidFill>
                  <a:srgbClr val="009999"/>
                </a:solidFill>
                <a:latin typeface="Garamond" panose="02020404030301010803" pitchFamily="18" charset="0"/>
              </a:rPr>
              <a:t>also pure love</a:t>
            </a:r>
            <a:r>
              <a:rPr lang="en-US" sz="1400" dirty="0">
                <a:latin typeface="Garamond" panose="02020404030301010803" pitchFamily="18" charset="0"/>
              </a:rPr>
              <a:t>, and </a:t>
            </a:r>
            <a:r>
              <a:rPr lang="en-US" sz="1400" b="1" dirty="0">
                <a:solidFill>
                  <a:srgbClr val="009999"/>
                </a:solidFill>
                <a:latin typeface="Garamond" panose="02020404030301010803" pitchFamily="18" charset="0"/>
              </a:rPr>
              <a:t>to know God is to become one with God in love</a:t>
            </a:r>
            <a:r>
              <a:rPr lang="en-US" sz="1400" dirty="0">
                <a:latin typeface="Garamond" panose="02020404030301010803" pitchFamily="18" charset="0"/>
              </a:rPr>
              <a:t>.  In this dimension of Christian experience, the Cross of Christ means more than the juridical redemption of humanity from the guilt of evil-doing.  It means </a:t>
            </a:r>
            <a:r>
              <a:rPr lang="en-US" sz="1400" b="1" dirty="0">
                <a:solidFill>
                  <a:srgbClr val="009999"/>
                </a:solidFill>
                <a:latin typeface="Garamond" panose="02020404030301010803" pitchFamily="18" charset="0"/>
              </a:rPr>
              <a:t>the passage from death to life and from nothingness to fullness, or to fullness in nothingness</a:t>
            </a:r>
            <a:r>
              <a:rPr lang="en-US" sz="1400" dirty="0">
                <a:latin typeface="Garamond" panose="02020404030301010803" pitchFamily="18" charset="0"/>
              </a:rPr>
              <a:t>. The Cross signifies…in fact the liberation of those who have renounced this exterior self in order to dedicate their lives to love and to truth…for the Christian to be “on the way” is to be “in Christ” and to seek truth is to walk in the light of Christ. “for me to live," says St. Paul, “is Christ. I live, now not I., but Christ lives in me.” This is a summary outline of the meaning of Christian contemplation. Pp. 90-91, Japanese edition of </a:t>
            </a:r>
            <a:r>
              <a:rPr lang="en-US" sz="1400" i="1" dirty="0">
                <a:latin typeface="Garamond" panose="02020404030301010803" pitchFamily="18" charset="0"/>
              </a:rPr>
              <a:t>New Seeds of Contemplation</a:t>
            </a:r>
          </a:p>
        </p:txBody>
      </p:sp>
    </p:spTree>
    <p:extLst>
      <p:ext uri="{BB962C8B-B14F-4D97-AF65-F5344CB8AC3E}">
        <p14:creationId xmlns:p14="http://schemas.microsoft.com/office/powerpoint/2010/main" val="1761338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BC0C22F-1FD0-884B-E6CA-BBE21DBB6298}"/>
              </a:ext>
            </a:extLst>
          </p:cNvPr>
          <p:cNvPicPr>
            <a:picLocks noChangeAspect="1"/>
          </p:cNvPicPr>
          <p:nvPr/>
        </p:nvPicPr>
        <p:blipFill>
          <a:blip r:embed="rId2">
            <a:extLst>
              <a:ext uri="{28A0092B-C50C-407E-A947-70E740481C1C}">
                <a14:useLocalDpi xmlns:a14="http://schemas.microsoft.com/office/drawing/2010/main" val="0"/>
              </a:ext>
            </a:extLst>
          </a:blip>
          <a:srcRect l="18" r="2272" b="1"/>
          <a:stretch>
            <a:fillRect/>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8" name="Picture 7">
            <a:extLst>
              <a:ext uri="{FF2B5EF4-FFF2-40B4-BE49-F238E27FC236}">
                <a16:creationId xmlns:a16="http://schemas.microsoft.com/office/drawing/2014/main" id="{D7B65E79-2EAE-8EFF-AD53-92952DECF959}"/>
              </a:ext>
            </a:extLst>
          </p:cNvPr>
          <p:cNvPicPr>
            <a:picLocks noChangeAspect="1"/>
          </p:cNvPicPr>
          <p:nvPr/>
        </p:nvPicPr>
        <p:blipFill>
          <a:blip r:embed="rId3">
            <a:extLst>
              <a:ext uri="{28A0092B-C50C-407E-A947-70E740481C1C}">
                <a14:useLocalDpi xmlns:a14="http://schemas.microsoft.com/office/drawing/2010/main" val="0"/>
              </a:ext>
            </a:extLst>
          </a:blip>
          <a:srcRect t="583" r="2" b="1882"/>
          <a:stretch>
            <a:fillRect/>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6" name="Content Placeholder 5">
            <a:extLst>
              <a:ext uri="{FF2B5EF4-FFF2-40B4-BE49-F238E27FC236}">
                <a16:creationId xmlns:a16="http://schemas.microsoft.com/office/drawing/2014/main" id="{91D2EE69-F169-2B52-8A44-C9F3B4C1BBF7}"/>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l="3467" r="-1" b="-1"/>
          <a:stretch>
            <a:fillRect/>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39" name="Freeform: Shape 38">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 name="Freeform: Shape 40">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9B0AEA-2BE0-B583-CF36-29783203862E}"/>
              </a:ext>
            </a:extLst>
          </p:cNvPr>
          <p:cNvSpPr>
            <a:spLocks noGrp="1"/>
          </p:cNvSpPr>
          <p:nvPr>
            <p:ph type="title"/>
          </p:nvPr>
        </p:nvSpPr>
        <p:spPr>
          <a:xfrm>
            <a:off x="448056" y="685800"/>
            <a:ext cx="2807208" cy="1325563"/>
          </a:xfrm>
        </p:spPr>
        <p:txBody>
          <a:bodyPr vert="horz" lIns="91440" tIns="45720" rIns="91440" bIns="45720" rtlCol="0" anchor="ctr">
            <a:normAutofit/>
          </a:bodyPr>
          <a:lstStyle/>
          <a:p>
            <a:r>
              <a:rPr lang="en-US" sz="2800" kern="1200" dirty="0">
                <a:solidFill>
                  <a:srgbClr val="008000"/>
                </a:solidFill>
                <a:latin typeface="Modern Love" panose="04090805081005020601" pitchFamily="82" charset="0"/>
              </a:rPr>
              <a:t>Discerning within tension</a:t>
            </a:r>
          </a:p>
        </p:txBody>
      </p:sp>
      <p:sp>
        <p:nvSpPr>
          <p:cNvPr id="43" name="Rectangle 42">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A4D3C26-FE9D-CFE2-8758-5A409A3BCF57}"/>
              </a:ext>
            </a:extLst>
          </p:cNvPr>
          <p:cNvSpPr>
            <a:spLocks noGrp="1"/>
          </p:cNvSpPr>
          <p:nvPr>
            <p:ph sz="half" idx="1"/>
          </p:nvPr>
        </p:nvSpPr>
        <p:spPr>
          <a:xfrm>
            <a:off x="64008" y="2111493"/>
            <a:ext cx="3582786" cy="4728209"/>
          </a:xfrm>
        </p:spPr>
        <p:txBody>
          <a:bodyPr vert="horz" lIns="91440" tIns="45720" rIns="91440" bIns="45720" rtlCol="0">
            <a:noAutofit/>
          </a:bodyPr>
          <a:lstStyle/>
          <a:p>
            <a:pPr marL="0" indent="0">
              <a:buNone/>
            </a:pPr>
            <a:r>
              <a:rPr lang="en-US" b="1" dirty="0">
                <a:solidFill>
                  <a:srgbClr val="CC0066"/>
                </a:solidFill>
                <a:latin typeface="Garamond" panose="02020404030301010803" pitchFamily="18" charset="0"/>
              </a:rPr>
              <a:t>When seemingly caught between two realities in tension with one another, use that as a lectio </a:t>
            </a:r>
            <a:r>
              <a:rPr lang="en-US" b="1" dirty="0" err="1">
                <a:solidFill>
                  <a:srgbClr val="CC0066"/>
                </a:solidFill>
                <a:latin typeface="Garamond" panose="02020404030301010803" pitchFamily="18" charset="0"/>
              </a:rPr>
              <a:t>divina</a:t>
            </a:r>
            <a:r>
              <a:rPr lang="en-US" b="1" dirty="0">
                <a:solidFill>
                  <a:srgbClr val="CC0066"/>
                </a:solidFill>
                <a:latin typeface="Garamond" panose="02020404030301010803" pitchFamily="18" charset="0"/>
              </a:rPr>
              <a:t>.  Go to Stillness and listen prayerfully to that tension, confident that that is how the Voice and Word of God inaudibly break through</a:t>
            </a:r>
            <a:r>
              <a:rPr lang="en-US" dirty="0">
                <a:latin typeface="Garamond" panose="02020404030301010803" pitchFamily="18" charset="0"/>
              </a:rPr>
              <a:t>.</a:t>
            </a:r>
          </a:p>
        </p:txBody>
      </p:sp>
      <p:pic>
        <p:nvPicPr>
          <p:cNvPr id="12" name="Picture 11">
            <a:extLst>
              <a:ext uri="{FF2B5EF4-FFF2-40B4-BE49-F238E27FC236}">
                <a16:creationId xmlns:a16="http://schemas.microsoft.com/office/drawing/2014/main" id="{7D430CE1-753B-97D4-4954-8476DF0AAE2A}"/>
              </a:ext>
            </a:extLst>
          </p:cNvPr>
          <p:cNvPicPr>
            <a:picLocks noChangeAspect="1"/>
          </p:cNvPicPr>
          <p:nvPr/>
        </p:nvPicPr>
        <p:blipFill>
          <a:blip r:embed="rId5">
            <a:extLst>
              <a:ext uri="{28A0092B-C50C-407E-A947-70E740481C1C}">
                <a14:useLocalDpi xmlns:a14="http://schemas.microsoft.com/office/drawing/2010/main" val="0"/>
              </a:ext>
            </a:extLst>
          </a:blip>
          <a:srcRect r="19773" b="-1"/>
          <a:stretch>
            <a:fillRect/>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267955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7B65277-82C6-6D08-6DCA-4A7DCC3B7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2993CA9-8C00-521A-EBEE-E9D66C528E84}"/>
              </a:ext>
            </a:extLst>
          </p:cNvPr>
          <p:cNvSpPr>
            <a:spLocks noGrp="1"/>
          </p:cNvSpPr>
          <p:nvPr>
            <p:ph type="title"/>
          </p:nvPr>
        </p:nvSpPr>
        <p:spPr>
          <a:xfrm>
            <a:off x="105196" y="202301"/>
            <a:ext cx="11926650" cy="1251706"/>
          </a:xfrm>
        </p:spPr>
        <p:txBody>
          <a:bodyPr vert="horz" lIns="91440" tIns="45720" rIns="91440" bIns="45720" rtlCol="0" anchor="b">
            <a:noAutofit/>
          </a:bodyPr>
          <a:lstStyle/>
          <a:p>
            <a:r>
              <a:rPr lang="en-US" sz="2800" b="1" kern="1200" dirty="0">
                <a:solidFill>
                  <a:srgbClr val="009900"/>
                </a:solidFill>
                <a:latin typeface="Modern Love" panose="04090805081005020601" pitchFamily="82" charset="0"/>
              </a:rPr>
              <a:t>The "Relentless Stripping” away (often very painful) of “the God we thought was God” and who “no longer exists” so that you’re on the other side of the bridge where there is “boundless, bare presence”.</a:t>
            </a:r>
          </a:p>
        </p:txBody>
      </p:sp>
      <p:sp>
        <p:nvSpPr>
          <p:cNvPr id="5" name="Content Placeholder 4">
            <a:extLst>
              <a:ext uri="{FF2B5EF4-FFF2-40B4-BE49-F238E27FC236}">
                <a16:creationId xmlns:a16="http://schemas.microsoft.com/office/drawing/2014/main" id="{4D548356-E795-C446-D4F1-38C3EBB5C41D}"/>
              </a:ext>
            </a:extLst>
          </p:cNvPr>
          <p:cNvSpPr>
            <a:spLocks noGrp="1"/>
          </p:cNvSpPr>
          <p:nvPr>
            <p:ph sz="half" idx="1"/>
          </p:nvPr>
        </p:nvSpPr>
        <p:spPr>
          <a:xfrm>
            <a:off x="160154" y="1454006"/>
            <a:ext cx="7268334" cy="5302843"/>
          </a:xfrm>
        </p:spPr>
        <p:txBody>
          <a:bodyPr vert="horz" lIns="91440" tIns="45720" rIns="91440" bIns="45720" rtlCol="0">
            <a:noAutofit/>
          </a:bodyPr>
          <a:lstStyle/>
          <a:p>
            <a:pPr marL="0" indent="0">
              <a:lnSpc>
                <a:spcPct val="100000"/>
              </a:lnSpc>
              <a:spcBef>
                <a:spcPts val="0"/>
              </a:spcBef>
              <a:buNone/>
            </a:pPr>
            <a:r>
              <a:rPr lang="en-US" sz="1800" dirty="0">
                <a:latin typeface="Garamond" panose="02020404030301010803" pitchFamily="18" charset="0"/>
              </a:rPr>
              <a:t>When all symbols, rituals, and former provisions of stability, consistency, even beauty and adoration are seen as </a:t>
            </a:r>
            <a:r>
              <a:rPr lang="en-US" sz="1800" dirty="0">
                <a:solidFill>
                  <a:srgbClr val="009900"/>
                </a:solidFill>
                <a:latin typeface="Garamond" panose="02020404030301010803" pitchFamily="18" charset="0"/>
              </a:rPr>
              <a:t>“</a:t>
            </a:r>
            <a:r>
              <a:rPr lang="en-US" sz="1800" b="1" dirty="0">
                <a:solidFill>
                  <a:srgbClr val="009900"/>
                </a:solidFill>
                <a:latin typeface="Garamond" panose="02020404030301010803" pitchFamily="18" charset="0"/>
              </a:rPr>
              <a:t>in the way of the bare presence</a:t>
            </a:r>
            <a:r>
              <a:rPr lang="en-US" sz="1800" dirty="0">
                <a:latin typeface="Garamond" panose="02020404030301010803" pitchFamily="18" charset="0"/>
              </a:rPr>
              <a:t>….” p. 75</a:t>
            </a:r>
          </a:p>
          <a:p>
            <a:pPr marL="0" indent="0">
              <a:lnSpc>
                <a:spcPct val="100000"/>
              </a:lnSpc>
              <a:spcBef>
                <a:spcPts val="0"/>
              </a:spcBef>
              <a:buNone/>
            </a:pPr>
            <a:r>
              <a:rPr lang="en-US" sz="1800" dirty="0">
                <a:latin typeface="Garamond" panose="02020404030301010803" pitchFamily="18" charset="0"/>
              </a:rPr>
              <a:t>“When the mind is no longer processing the world through subjects and objects, symbols lose much of their force as connective links.  They’re still a bridge, but you are already standing on the other side.” p. 75</a:t>
            </a:r>
          </a:p>
          <a:p>
            <a:pPr marL="0" indent="0">
              <a:lnSpc>
                <a:spcPct val="100000"/>
              </a:lnSpc>
              <a:spcBef>
                <a:spcPts val="0"/>
              </a:spcBef>
              <a:buNone/>
            </a:pPr>
            <a:r>
              <a:rPr lang="en-US" sz="1800" dirty="0">
                <a:latin typeface="Garamond" panose="02020404030301010803" pitchFamily="18" charset="0"/>
              </a:rPr>
              <a:t>“If there is a faint lining of hope in this relentless stripping, it comes in the very last line of the poem, in Thomas’s quiet recognition that </a:t>
            </a:r>
            <a:r>
              <a:rPr lang="en-US" sz="1800" b="1" dirty="0">
                <a:solidFill>
                  <a:srgbClr val="009900"/>
                </a:solidFill>
                <a:latin typeface="Garamond" panose="02020404030301010803" pitchFamily="18" charset="0"/>
              </a:rPr>
              <a:t>it is not </a:t>
            </a:r>
            <a:r>
              <a:rPr lang="en-US" sz="1800" b="1" i="1" dirty="0">
                <a:solidFill>
                  <a:srgbClr val="009900"/>
                </a:solidFill>
                <a:latin typeface="Garamond" panose="02020404030301010803" pitchFamily="18" charset="0"/>
              </a:rPr>
              <a:t>God</a:t>
            </a:r>
            <a:r>
              <a:rPr lang="en-US" sz="1800" b="1" dirty="0">
                <a:solidFill>
                  <a:srgbClr val="009900"/>
                </a:solidFill>
                <a:latin typeface="Garamond" panose="02020404030301010803" pitchFamily="18" charset="0"/>
              </a:rPr>
              <a:t> who no longer exits – only ‘the God I thought I knew.’</a:t>
            </a:r>
            <a:r>
              <a:rPr lang="en-US" sz="1800" b="1" dirty="0">
                <a:latin typeface="Garamond" panose="02020404030301010803" pitchFamily="18" charset="0"/>
              </a:rPr>
              <a:t> </a:t>
            </a:r>
            <a:r>
              <a:rPr lang="en-US" sz="1800" dirty="0">
                <a:latin typeface="Garamond" panose="02020404030301010803" pitchFamily="18" charset="0"/>
              </a:rPr>
              <a:t>There is a quiet visceral conviction that, like the earlier privation in the dark night of sense, this is merely about </a:t>
            </a:r>
            <a:r>
              <a:rPr lang="en-US" sz="1800" b="1" dirty="0">
                <a:solidFill>
                  <a:srgbClr val="009900"/>
                </a:solidFill>
                <a:latin typeface="Garamond" panose="02020404030301010803" pitchFamily="18" charset="0"/>
              </a:rPr>
              <a:t>removing another layer of veils</a:t>
            </a:r>
            <a:r>
              <a:rPr lang="en-US" sz="1800" dirty="0">
                <a:latin typeface="Garamond" panose="02020404030301010803" pitchFamily="18" charset="0"/>
              </a:rPr>
              <a:t>. Beneath the veils, the substance still holds.  His disillusionment is not of the kind where one picks up one’s marbles and walks away.” p. 75</a:t>
            </a:r>
          </a:p>
          <a:p>
            <a:pPr marL="0" indent="0">
              <a:lnSpc>
                <a:spcPct val="100000"/>
              </a:lnSpc>
              <a:spcBef>
                <a:spcPts val="0"/>
              </a:spcBef>
              <a:buNone/>
            </a:pPr>
            <a:r>
              <a:rPr lang="en-US" sz="1800" dirty="0">
                <a:latin typeface="Garamond" panose="02020404030301010803" pitchFamily="18" charset="0"/>
              </a:rPr>
              <a:t>Keating is aware that “his </a:t>
            </a:r>
            <a:r>
              <a:rPr lang="en-US" sz="1800" b="1" dirty="0">
                <a:solidFill>
                  <a:srgbClr val="009900"/>
                </a:solidFill>
                <a:latin typeface="Garamond" panose="02020404030301010803" pitchFamily="18" charset="0"/>
              </a:rPr>
              <a:t>concept of love is shifting from emotional reciprocity to something far more unconditioned, closer to what St. Paul once called living ‘by faith alone.’</a:t>
            </a:r>
            <a:r>
              <a:rPr lang="en-US" sz="1800" dirty="0">
                <a:latin typeface="Garamond" panose="02020404030301010803" pitchFamily="18" charset="0"/>
              </a:rPr>
              <a:t>…this is a whole new territory, which neither his heart nor his mind can yet fathom, but which has his full attention.” p. 76</a:t>
            </a:r>
          </a:p>
          <a:p>
            <a:pPr marL="0" indent="0">
              <a:lnSpc>
                <a:spcPct val="100000"/>
              </a:lnSpc>
              <a:spcBef>
                <a:spcPts val="0"/>
              </a:spcBef>
              <a:buNone/>
            </a:pPr>
            <a:r>
              <a:rPr lang="en-US" sz="1800" dirty="0">
                <a:latin typeface="Garamond" panose="02020404030301010803" pitchFamily="18" charset="0"/>
              </a:rPr>
              <a:t>Note: </a:t>
            </a:r>
            <a:r>
              <a:rPr lang="en-US" sz="1800" dirty="0">
                <a:solidFill>
                  <a:srgbClr val="009900"/>
                </a:solidFill>
                <a:latin typeface="Garamond" panose="02020404030301010803" pitchFamily="18" charset="0"/>
              </a:rPr>
              <a:t>JEB: walking by faith (entrustment) not by sight (human logic and understanding)? 2 Corinthians 5: 7</a:t>
            </a:r>
          </a:p>
        </p:txBody>
      </p:sp>
      <p:pic>
        <p:nvPicPr>
          <p:cNvPr id="8" name="Content Placeholder 7" descr="A wooden bridge with trees in the background&#10;&#10;AI-generated content may be incorrect.">
            <a:extLst>
              <a:ext uri="{FF2B5EF4-FFF2-40B4-BE49-F238E27FC236}">
                <a16:creationId xmlns:a16="http://schemas.microsoft.com/office/drawing/2014/main" id="{4D175FBC-1B6D-53F1-73C4-60A061FCF2E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510494" y="1517125"/>
            <a:ext cx="4681506" cy="4681506"/>
          </a:xfrm>
          <a:prstGeom prst="rect">
            <a:avLst/>
          </a:prstGeom>
        </p:spPr>
      </p:pic>
    </p:spTree>
    <p:extLst>
      <p:ext uri="{BB962C8B-B14F-4D97-AF65-F5344CB8AC3E}">
        <p14:creationId xmlns:p14="http://schemas.microsoft.com/office/powerpoint/2010/main" val="633887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FF156-2689-9878-A95B-DEC402065156}"/>
              </a:ext>
            </a:extLst>
          </p:cNvPr>
          <p:cNvSpPr>
            <a:spLocks noGrp="1"/>
          </p:cNvSpPr>
          <p:nvPr>
            <p:ph type="title"/>
          </p:nvPr>
        </p:nvSpPr>
        <p:spPr>
          <a:xfrm>
            <a:off x="106135" y="138793"/>
            <a:ext cx="11845801" cy="852763"/>
          </a:xfrm>
        </p:spPr>
        <p:txBody>
          <a:bodyPr anchor="b">
            <a:noAutofit/>
          </a:bodyPr>
          <a:lstStyle/>
          <a:p>
            <a:r>
              <a:rPr lang="en-US" sz="2400" dirty="0">
                <a:solidFill>
                  <a:srgbClr val="990099"/>
                </a:solidFill>
                <a:latin typeface="Modern Love" panose="04090805081005020601" pitchFamily="82" charset="0"/>
              </a:rPr>
              <a:t>Where Keating wound up, focusing in 2018 at his death on “unity consciousness,” was significantly different from where he was in 1988</a:t>
            </a:r>
          </a:p>
        </p:txBody>
      </p:sp>
      <p:sp>
        <p:nvSpPr>
          <p:cNvPr id="3" name="Content Placeholder 2">
            <a:extLst>
              <a:ext uri="{FF2B5EF4-FFF2-40B4-BE49-F238E27FC236}">
                <a16:creationId xmlns:a16="http://schemas.microsoft.com/office/drawing/2014/main" id="{9227FA14-3661-7976-FA87-D4CA7298EFBB}"/>
              </a:ext>
            </a:extLst>
          </p:cNvPr>
          <p:cNvSpPr>
            <a:spLocks noGrp="1"/>
          </p:cNvSpPr>
          <p:nvPr>
            <p:ph idx="1"/>
          </p:nvPr>
        </p:nvSpPr>
        <p:spPr>
          <a:xfrm>
            <a:off x="106135" y="991556"/>
            <a:ext cx="5080860" cy="4672927"/>
          </a:xfrm>
        </p:spPr>
        <p:txBody>
          <a:bodyPr anchor="t">
            <a:noAutofit/>
          </a:bodyPr>
          <a:lstStyle/>
          <a:p>
            <a:pPr marL="0" indent="0">
              <a:buNone/>
            </a:pPr>
            <a:r>
              <a:rPr lang="en-US" sz="1800" dirty="0">
                <a:latin typeface="Garamond" panose="02020404030301010803" pitchFamily="18" charset="0"/>
              </a:rPr>
              <a:t>Keating kept on growing for another thirty years beyond his signature teaching – perhaps three more stages from his Calling’s midpoint schematic (and paradigm). “He experiences the full fark night of spirit, emerged into unitive awakening, and just toward the end, was bearing down hard o a stage yet more subtle, which he simply called ‘unity consciousness.’ Sailing off his own map, he began to explore a terrain that had been previously hinted at only in the most ‘out there’ of the Christian nondual mystics such as Meister Eckhart and, in our own times, Bernadette Roberts: a cosmogonic mysticism of the Unmanifest. (later unpacked in chapter 7).”</a:t>
            </a:r>
          </a:p>
          <a:p>
            <a:pPr marL="0" indent="0">
              <a:buNone/>
            </a:pPr>
            <a:r>
              <a:rPr lang="en-US" sz="1800" dirty="0">
                <a:latin typeface="Garamond" panose="02020404030301010803" pitchFamily="18" charset="0"/>
              </a:rPr>
              <a:t>Bourgeault argues that Keating became significantly different both in the “depth of his knowledge but also int the luminosity of his being. He was simply not the same Thomas who crafted the masterful intellectual synthesis in the 1980s.” p. 9</a:t>
            </a:r>
          </a:p>
        </p:txBody>
      </p:sp>
      <p:pic>
        <p:nvPicPr>
          <p:cNvPr id="5" name="Picture 4" descr="A close-up of a person smiling&#10;&#10;AI-generated content may be incorrect.">
            <a:extLst>
              <a:ext uri="{FF2B5EF4-FFF2-40B4-BE49-F238E27FC236}">
                <a16:creationId xmlns:a16="http://schemas.microsoft.com/office/drawing/2014/main" id="{B3CDF3F0-07CB-EE33-E4A7-5C39E8CA5A7E}"/>
              </a:ext>
            </a:extLst>
          </p:cNvPr>
          <p:cNvPicPr>
            <a:picLocks noChangeAspect="1"/>
          </p:cNvPicPr>
          <p:nvPr/>
        </p:nvPicPr>
        <p:blipFill>
          <a:blip r:embed="rId2">
            <a:extLst>
              <a:ext uri="{28A0092B-C50C-407E-A947-70E740481C1C}">
                <a14:useLocalDpi xmlns:a14="http://schemas.microsoft.com/office/drawing/2010/main" val="0"/>
              </a:ext>
            </a:extLst>
          </a:blip>
          <a:srcRect l="7680" r="6685"/>
          <a:stretch>
            <a:fillRect/>
          </a:stretch>
        </p:blipFill>
        <p:spPr>
          <a:xfrm>
            <a:off x="5285738" y="991558"/>
            <a:ext cx="3393840" cy="4672927"/>
          </a:xfrm>
          <a:prstGeom prst="rect">
            <a:avLst/>
          </a:prstGeom>
        </p:spPr>
      </p:pic>
      <p:pic>
        <p:nvPicPr>
          <p:cNvPr id="7" name="Picture 6" descr="A person in a black robe&#10;&#10;AI-generated content may be incorrect.">
            <a:extLst>
              <a:ext uri="{FF2B5EF4-FFF2-40B4-BE49-F238E27FC236}">
                <a16:creationId xmlns:a16="http://schemas.microsoft.com/office/drawing/2014/main" id="{26CE494E-ECC8-7798-0C2F-1971C04E64A0}"/>
              </a:ext>
            </a:extLst>
          </p:cNvPr>
          <p:cNvPicPr>
            <a:picLocks noChangeAspect="1"/>
          </p:cNvPicPr>
          <p:nvPr/>
        </p:nvPicPr>
        <p:blipFill>
          <a:blip r:embed="rId3">
            <a:extLst>
              <a:ext uri="{28A0092B-C50C-407E-A947-70E740481C1C}">
                <a14:useLocalDpi xmlns:a14="http://schemas.microsoft.com/office/drawing/2010/main" val="0"/>
              </a:ext>
            </a:extLst>
          </a:blip>
          <a:srcRect l="7926" r="2" b="2"/>
          <a:stretch>
            <a:fillRect/>
          </a:stretch>
        </p:blipFill>
        <p:spPr>
          <a:xfrm>
            <a:off x="8679578" y="991558"/>
            <a:ext cx="3439354" cy="4672927"/>
          </a:xfrm>
          <a:prstGeom prst="rect">
            <a:avLst/>
          </a:prstGeom>
        </p:spPr>
      </p:pic>
      <p:sp>
        <p:nvSpPr>
          <p:cNvPr id="12" name="Rectangle 11">
            <a:extLst>
              <a:ext uri="{FF2B5EF4-FFF2-40B4-BE49-F238E27FC236}">
                <a16:creationId xmlns:a16="http://schemas.microsoft.com/office/drawing/2014/main" id="{068E5CCC-C8B4-1C26-7EEC-22D3D6E6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640742" y="2309584"/>
            <a:ext cx="123362" cy="6833167"/>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AA4F2E6-C9E1-359F-FAB8-8E3432107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72516" y="4941359"/>
            <a:ext cx="123362" cy="1569619"/>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005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1E271A3-EE1B-73DC-C6F1-42717D99F7F8}"/>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8582285" y="2088411"/>
            <a:ext cx="1814299" cy="2820988"/>
          </a:xfrm>
          <a:prstGeom prst="rect">
            <a:avLst/>
          </a:prstGeom>
        </p:spPr>
      </p:pic>
      <p:pic>
        <p:nvPicPr>
          <p:cNvPr id="11" name="Picture 10">
            <a:extLst>
              <a:ext uri="{FF2B5EF4-FFF2-40B4-BE49-F238E27FC236}">
                <a16:creationId xmlns:a16="http://schemas.microsoft.com/office/drawing/2014/main" id="{B2A53570-8371-D245-BFB7-4EEEC571F0C8}"/>
              </a:ext>
            </a:extLst>
          </p:cNvPr>
          <p:cNvPicPr>
            <a:picLocks noChangeAspect="1"/>
          </p:cNvPicPr>
          <p:nvPr/>
        </p:nvPicPr>
        <p:blipFill>
          <a:blip r:embed="rId3">
            <a:extLst>
              <a:ext uri="{28A0092B-C50C-407E-A947-70E740481C1C}">
                <a14:useLocalDpi xmlns:a14="http://schemas.microsoft.com/office/drawing/2010/main" val="0"/>
              </a:ext>
            </a:extLst>
          </a:blip>
          <a:srcRect l="22845" t="10267" r="24222" b="9866"/>
          <a:stretch>
            <a:fillRect/>
          </a:stretch>
        </p:blipFill>
        <p:spPr>
          <a:xfrm>
            <a:off x="3402558" y="2715844"/>
            <a:ext cx="1727881" cy="2367823"/>
          </a:xfrm>
          <a:prstGeom prst="rect">
            <a:avLst/>
          </a:prstGeom>
        </p:spPr>
      </p:pic>
      <p:pic>
        <p:nvPicPr>
          <p:cNvPr id="7" name="Picture 6">
            <a:extLst>
              <a:ext uri="{FF2B5EF4-FFF2-40B4-BE49-F238E27FC236}">
                <a16:creationId xmlns:a16="http://schemas.microsoft.com/office/drawing/2014/main" id="{5543E2B9-7BDB-B772-D9D4-94788F79D5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34" y="2571048"/>
            <a:ext cx="1663640" cy="2163929"/>
          </a:xfrm>
          <a:prstGeom prst="rect">
            <a:avLst/>
          </a:prstGeom>
        </p:spPr>
      </p:pic>
      <p:pic>
        <p:nvPicPr>
          <p:cNvPr id="9" name="Picture 8">
            <a:extLst>
              <a:ext uri="{FF2B5EF4-FFF2-40B4-BE49-F238E27FC236}">
                <a16:creationId xmlns:a16="http://schemas.microsoft.com/office/drawing/2014/main" id="{DC1E2895-2CAC-A805-15D7-4840D313B3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3029" y="2682005"/>
            <a:ext cx="1739064" cy="2531351"/>
          </a:xfrm>
          <a:prstGeom prst="rect">
            <a:avLst/>
          </a:prstGeom>
        </p:spPr>
      </p:pic>
      <p:pic>
        <p:nvPicPr>
          <p:cNvPr id="13" name="Picture 12">
            <a:extLst>
              <a:ext uri="{FF2B5EF4-FFF2-40B4-BE49-F238E27FC236}">
                <a16:creationId xmlns:a16="http://schemas.microsoft.com/office/drawing/2014/main" id="{909FFB90-A356-F198-C68B-C981015FEB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6632" y="5037796"/>
            <a:ext cx="1697407" cy="1722783"/>
          </a:xfrm>
          <a:prstGeom prst="rect">
            <a:avLst/>
          </a:prstGeom>
        </p:spPr>
      </p:pic>
      <p:pic>
        <p:nvPicPr>
          <p:cNvPr id="17" name="Picture 16">
            <a:extLst>
              <a:ext uri="{FF2B5EF4-FFF2-40B4-BE49-F238E27FC236}">
                <a16:creationId xmlns:a16="http://schemas.microsoft.com/office/drawing/2014/main" id="{F4C402FD-78AD-351F-AA39-F0023D2A20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6948" y="2521932"/>
            <a:ext cx="1677964" cy="2515864"/>
          </a:xfrm>
          <a:prstGeom prst="rect">
            <a:avLst/>
          </a:prstGeom>
        </p:spPr>
      </p:pic>
      <p:pic>
        <p:nvPicPr>
          <p:cNvPr id="19" name="Picture 18">
            <a:extLst>
              <a:ext uri="{FF2B5EF4-FFF2-40B4-BE49-F238E27FC236}">
                <a16:creationId xmlns:a16="http://schemas.microsoft.com/office/drawing/2014/main" id="{04FE0511-B63D-9D73-3856-FBB87E0426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57381" y="2521932"/>
            <a:ext cx="1869567" cy="2851495"/>
          </a:xfrm>
          <a:prstGeom prst="rect">
            <a:avLst/>
          </a:prstGeom>
        </p:spPr>
      </p:pic>
      <p:pic>
        <p:nvPicPr>
          <p:cNvPr id="22" name="Picture 21">
            <a:extLst>
              <a:ext uri="{FF2B5EF4-FFF2-40B4-BE49-F238E27FC236}">
                <a16:creationId xmlns:a16="http://schemas.microsoft.com/office/drawing/2014/main" id="{7262A51D-2010-8D90-2F40-491C535112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92441" y="61892"/>
            <a:ext cx="2159011" cy="2026520"/>
          </a:xfrm>
          <a:prstGeom prst="rect">
            <a:avLst/>
          </a:prstGeom>
        </p:spPr>
      </p:pic>
      <p:pic>
        <p:nvPicPr>
          <p:cNvPr id="27" name="Picture 26">
            <a:extLst>
              <a:ext uri="{FF2B5EF4-FFF2-40B4-BE49-F238E27FC236}">
                <a16:creationId xmlns:a16="http://schemas.microsoft.com/office/drawing/2014/main" id="{943EB9CD-1CC1-5777-6217-66A5991080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20110" y="-46637"/>
            <a:ext cx="1972056" cy="2762481"/>
          </a:xfrm>
          <a:prstGeom prst="rect">
            <a:avLst/>
          </a:prstGeom>
        </p:spPr>
      </p:pic>
      <p:pic>
        <p:nvPicPr>
          <p:cNvPr id="29" name="Picture 28">
            <a:extLst>
              <a:ext uri="{FF2B5EF4-FFF2-40B4-BE49-F238E27FC236}">
                <a16:creationId xmlns:a16="http://schemas.microsoft.com/office/drawing/2014/main" id="{9FB9E42D-CE6D-B04C-4167-9BDC1DC24E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14236" y="-11177"/>
            <a:ext cx="1988820" cy="2406905"/>
          </a:xfrm>
          <a:prstGeom prst="rect">
            <a:avLst/>
          </a:prstGeom>
        </p:spPr>
      </p:pic>
      <p:pic>
        <p:nvPicPr>
          <p:cNvPr id="31" name="Picture 30">
            <a:extLst>
              <a:ext uri="{FF2B5EF4-FFF2-40B4-BE49-F238E27FC236}">
                <a16:creationId xmlns:a16="http://schemas.microsoft.com/office/drawing/2014/main" id="{3D83B531-E7F3-5A96-596C-91D7D12E044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38281" y="-34657"/>
            <a:ext cx="1749351" cy="2605705"/>
          </a:xfrm>
          <a:prstGeom prst="rect">
            <a:avLst/>
          </a:prstGeom>
        </p:spPr>
      </p:pic>
      <p:pic>
        <p:nvPicPr>
          <p:cNvPr id="33" name="Picture 32">
            <a:extLst>
              <a:ext uri="{FF2B5EF4-FFF2-40B4-BE49-F238E27FC236}">
                <a16:creationId xmlns:a16="http://schemas.microsoft.com/office/drawing/2014/main" id="{1459A13B-0918-400B-1223-2939F29BE6F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95474" y="-55396"/>
            <a:ext cx="2273240" cy="2779836"/>
          </a:xfrm>
          <a:prstGeom prst="rect">
            <a:avLst/>
          </a:prstGeom>
        </p:spPr>
      </p:pic>
      <p:pic>
        <p:nvPicPr>
          <p:cNvPr id="35" name="Picture 34">
            <a:extLst>
              <a:ext uri="{FF2B5EF4-FFF2-40B4-BE49-F238E27FC236}">
                <a16:creationId xmlns:a16="http://schemas.microsoft.com/office/drawing/2014/main" id="{5B65B97A-9C2B-6B0E-B70E-A1B04E0F4D6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908" y="-11177"/>
            <a:ext cx="1869623" cy="2561603"/>
          </a:xfrm>
          <a:prstGeom prst="rect">
            <a:avLst/>
          </a:prstGeom>
        </p:spPr>
      </p:pic>
      <p:pic>
        <p:nvPicPr>
          <p:cNvPr id="37" name="Picture 36">
            <a:extLst>
              <a:ext uri="{FF2B5EF4-FFF2-40B4-BE49-F238E27FC236}">
                <a16:creationId xmlns:a16="http://schemas.microsoft.com/office/drawing/2014/main" id="{BB4AEADD-655F-AFFA-3EDC-42DAE2FED8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83413" y="4909399"/>
            <a:ext cx="1511499" cy="2031824"/>
          </a:xfrm>
          <a:prstGeom prst="rect">
            <a:avLst/>
          </a:prstGeom>
        </p:spPr>
      </p:pic>
      <p:pic>
        <p:nvPicPr>
          <p:cNvPr id="41" name="Picture 40">
            <a:extLst>
              <a:ext uri="{FF2B5EF4-FFF2-40B4-BE49-F238E27FC236}">
                <a16:creationId xmlns:a16="http://schemas.microsoft.com/office/drawing/2014/main" id="{0879F121-A69B-DBB8-0AAE-CF895E63B95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95758" y="4897439"/>
            <a:ext cx="1908109" cy="1948600"/>
          </a:xfrm>
          <a:prstGeom prst="rect">
            <a:avLst/>
          </a:prstGeom>
        </p:spPr>
      </p:pic>
      <p:pic>
        <p:nvPicPr>
          <p:cNvPr id="43" name="Picture 42">
            <a:extLst>
              <a:ext uri="{FF2B5EF4-FFF2-40B4-BE49-F238E27FC236}">
                <a16:creationId xmlns:a16="http://schemas.microsoft.com/office/drawing/2014/main" id="{40465D87-9D47-147B-73EE-08139081170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5908" y="4624020"/>
            <a:ext cx="1663640" cy="2257508"/>
          </a:xfrm>
          <a:prstGeom prst="rect">
            <a:avLst/>
          </a:prstGeom>
        </p:spPr>
      </p:pic>
      <p:pic>
        <p:nvPicPr>
          <p:cNvPr id="45" name="Picture 44">
            <a:extLst>
              <a:ext uri="{FF2B5EF4-FFF2-40B4-BE49-F238E27FC236}">
                <a16:creationId xmlns:a16="http://schemas.microsoft.com/office/drawing/2014/main" id="{4920C67B-AA5F-9773-47D9-80062F653CA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277751" y="2395728"/>
            <a:ext cx="1899006" cy="2766124"/>
          </a:xfrm>
          <a:prstGeom prst="rect">
            <a:avLst/>
          </a:prstGeom>
        </p:spPr>
      </p:pic>
      <p:pic>
        <p:nvPicPr>
          <p:cNvPr id="47" name="Picture 46">
            <a:extLst>
              <a:ext uri="{FF2B5EF4-FFF2-40B4-BE49-F238E27FC236}">
                <a16:creationId xmlns:a16="http://schemas.microsoft.com/office/drawing/2014/main" id="{A8B640CF-EA4E-0CCB-43E7-8FA1C8BA03E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90901" y="5052063"/>
            <a:ext cx="1899006" cy="1774880"/>
          </a:xfrm>
          <a:prstGeom prst="rect">
            <a:avLst/>
          </a:prstGeom>
        </p:spPr>
      </p:pic>
      <p:pic>
        <p:nvPicPr>
          <p:cNvPr id="49" name="Picture 48">
            <a:extLst>
              <a:ext uri="{FF2B5EF4-FFF2-40B4-BE49-F238E27FC236}">
                <a16:creationId xmlns:a16="http://schemas.microsoft.com/office/drawing/2014/main" id="{DFB49EC5-6F80-966A-C67A-05FE2F8C9A8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817338" y="4749848"/>
            <a:ext cx="1889293" cy="2118256"/>
          </a:xfrm>
          <a:prstGeom prst="rect">
            <a:avLst/>
          </a:prstGeom>
        </p:spPr>
      </p:pic>
      <p:pic>
        <p:nvPicPr>
          <p:cNvPr id="53" name="Picture 52">
            <a:extLst>
              <a:ext uri="{FF2B5EF4-FFF2-40B4-BE49-F238E27FC236}">
                <a16:creationId xmlns:a16="http://schemas.microsoft.com/office/drawing/2014/main" id="{86D5A433-9CDE-4579-A681-2CED8B5C428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725798" y="4802256"/>
            <a:ext cx="1488437" cy="2138967"/>
          </a:xfrm>
          <a:prstGeom prst="rect">
            <a:avLst/>
          </a:prstGeom>
        </p:spPr>
      </p:pic>
    </p:spTree>
    <p:extLst>
      <p:ext uri="{BB962C8B-B14F-4D97-AF65-F5344CB8AC3E}">
        <p14:creationId xmlns:p14="http://schemas.microsoft.com/office/powerpoint/2010/main" val="1717720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3C5BCE-284D-29B4-49EE-C0D7EDD1A1D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FCC24D0-8AFB-C912-8032-9A6628EE0CFF}"/>
              </a:ext>
            </a:extLst>
          </p:cNvPr>
          <p:cNvPicPr>
            <a:picLocks noChangeAspect="1"/>
          </p:cNvPicPr>
          <p:nvPr/>
        </p:nvPicPr>
        <p:blipFill>
          <a:blip r:embed="rId2">
            <a:extLst>
              <a:ext uri="{28A0092B-C50C-407E-A947-70E740481C1C}">
                <a14:useLocalDpi xmlns:a14="http://schemas.microsoft.com/office/drawing/2010/main" val="0"/>
              </a:ext>
            </a:extLst>
          </a:blip>
          <a:srcRect t="978" r="2" b="2"/>
          <a:stretch>
            <a:fillRect/>
          </a:stretch>
        </p:blipFill>
        <p:spPr>
          <a:xfrm>
            <a:off x="6096000" y="0"/>
            <a:ext cx="3366782" cy="3104198"/>
          </a:xfrm>
          <a:prstGeom prst="rect">
            <a:avLst/>
          </a:prstGeom>
        </p:spPr>
      </p:pic>
      <p:pic>
        <p:nvPicPr>
          <p:cNvPr id="9" name="Picture 8">
            <a:extLst>
              <a:ext uri="{FF2B5EF4-FFF2-40B4-BE49-F238E27FC236}">
                <a16:creationId xmlns:a16="http://schemas.microsoft.com/office/drawing/2014/main" id="{DA6187B0-81B9-3191-5E78-629220985014}"/>
              </a:ext>
            </a:extLst>
          </p:cNvPr>
          <p:cNvPicPr>
            <a:picLocks noChangeAspect="1"/>
          </p:cNvPicPr>
          <p:nvPr/>
        </p:nvPicPr>
        <p:blipFill>
          <a:blip r:embed="rId3">
            <a:extLst>
              <a:ext uri="{28A0092B-C50C-407E-A947-70E740481C1C}">
                <a14:useLocalDpi xmlns:a14="http://schemas.microsoft.com/office/drawing/2010/main" val="0"/>
              </a:ext>
            </a:extLst>
          </a:blip>
          <a:srcRect l="21363" r="21488"/>
          <a:stretch>
            <a:fillRect/>
          </a:stretch>
        </p:blipFill>
        <p:spPr>
          <a:xfrm>
            <a:off x="5419264" y="3265080"/>
            <a:ext cx="6129269" cy="3592925"/>
          </a:xfrm>
          <a:prstGeom prst="rect">
            <a:avLst/>
          </a:prstGeom>
        </p:spPr>
      </p:pic>
      <p:pic>
        <p:nvPicPr>
          <p:cNvPr id="13" name="Picture 12">
            <a:extLst>
              <a:ext uri="{FF2B5EF4-FFF2-40B4-BE49-F238E27FC236}">
                <a16:creationId xmlns:a16="http://schemas.microsoft.com/office/drawing/2014/main" id="{4D81D868-A4C3-C453-00ED-B68F4665B663}"/>
              </a:ext>
            </a:extLst>
          </p:cNvPr>
          <p:cNvPicPr>
            <a:picLocks noChangeAspect="1"/>
          </p:cNvPicPr>
          <p:nvPr/>
        </p:nvPicPr>
        <p:blipFill>
          <a:blip r:embed="rId4">
            <a:extLst>
              <a:ext uri="{28A0092B-C50C-407E-A947-70E740481C1C}">
                <a14:useLocalDpi xmlns:a14="http://schemas.microsoft.com/office/drawing/2010/main" val="0"/>
              </a:ext>
            </a:extLst>
          </a:blip>
          <a:srcRect t="3644" r="1" b="10430"/>
          <a:stretch>
            <a:fillRect/>
          </a:stretch>
        </p:blipFill>
        <p:spPr>
          <a:xfrm>
            <a:off x="13289" y="0"/>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18" name="Rectangle 17">
            <a:extLst>
              <a:ext uri="{FF2B5EF4-FFF2-40B4-BE49-F238E27FC236}">
                <a16:creationId xmlns:a16="http://schemas.microsoft.com/office/drawing/2014/main" id="{749FA6A2-2239-4EF2-9EB3-B1DC295FE1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615BB8C-40DA-5981-3135-489C736B62B9}"/>
              </a:ext>
            </a:extLst>
          </p:cNvPr>
          <p:cNvPicPr>
            <a:picLocks noChangeAspect="1"/>
          </p:cNvPicPr>
          <p:nvPr/>
        </p:nvPicPr>
        <p:blipFill>
          <a:blip r:embed="rId5">
            <a:extLst>
              <a:ext uri="{28A0092B-C50C-407E-A947-70E740481C1C}">
                <a14:useLocalDpi xmlns:a14="http://schemas.microsoft.com/office/drawing/2010/main" val="0"/>
              </a:ext>
            </a:extLst>
          </a:blip>
          <a:srcRect l="38478" r="634" b="17794"/>
          <a:stretch>
            <a:fillRect/>
          </a:stretch>
        </p:blipFill>
        <p:spPr>
          <a:xfrm>
            <a:off x="2312920" y="3920044"/>
            <a:ext cx="1994180" cy="2934899"/>
          </a:xfrm>
          <a:prstGeom prst="rect">
            <a:avLst/>
          </a:prstGeom>
        </p:spPr>
      </p:pic>
      <p:pic>
        <p:nvPicPr>
          <p:cNvPr id="21" name="Picture 20">
            <a:extLst>
              <a:ext uri="{FF2B5EF4-FFF2-40B4-BE49-F238E27FC236}">
                <a16:creationId xmlns:a16="http://schemas.microsoft.com/office/drawing/2014/main" id="{87E378E1-48B7-DD44-FAC4-6B327907F727}"/>
              </a:ext>
            </a:extLst>
          </p:cNvPr>
          <p:cNvPicPr>
            <a:picLocks noChangeAspect="1"/>
          </p:cNvPicPr>
          <p:nvPr/>
        </p:nvPicPr>
        <p:blipFill>
          <a:blip r:embed="rId6">
            <a:extLst>
              <a:ext uri="{28A0092B-C50C-407E-A947-70E740481C1C}">
                <a14:useLocalDpi xmlns:a14="http://schemas.microsoft.com/office/drawing/2010/main" val="0"/>
              </a:ext>
            </a:extLst>
          </a:blip>
          <a:srcRect l="64124" t="7641" r="1380" b="15768"/>
          <a:stretch>
            <a:fillRect/>
          </a:stretch>
        </p:blipFill>
        <p:spPr>
          <a:xfrm>
            <a:off x="4194495" y="2619643"/>
            <a:ext cx="2472527" cy="1997294"/>
          </a:xfrm>
          <a:prstGeom prst="rect">
            <a:avLst/>
          </a:prstGeom>
        </p:spPr>
      </p:pic>
      <p:pic>
        <p:nvPicPr>
          <p:cNvPr id="23" name="Picture 22">
            <a:extLst>
              <a:ext uri="{FF2B5EF4-FFF2-40B4-BE49-F238E27FC236}">
                <a16:creationId xmlns:a16="http://schemas.microsoft.com/office/drawing/2014/main" id="{877BE6DD-F616-736A-EAC5-5E98DC60BB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2783" y="91755"/>
            <a:ext cx="1929468" cy="2911504"/>
          </a:xfrm>
          <a:prstGeom prst="rect">
            <a:avLst/>
          </a:prstGeom>
        </p:spPr>
      </p:pic>
      <p:pic>
        <p:nvPicPr>
          <p:cNvPr id="26" name="Picture 25">
            <a:extLst>
              <a:ext uri="{FF2B5EF4-FFF2-40B4-BE49-F238E27FC236}">
                <a16:creationId xmlns:a16="http://schemas.microsoft.com/office/drawing/2014/main" id="{E961AEFA-D43D-8F0F-F937-38CBD71EDD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09" y="3920044"/>
            <a:ext cx="2366801" cy="2934899"/>
          </a:xfrm>
          <a:prstGeom prst="rect">
            <a:avLst/>
          </a:prstGeom>
        </p:spPr>
      </p:pic>
      <p:pic>
        <p:nvPicPr>
          <p:cNvPr id="28" name="Picture 27">
            <a:extLst>
              <a:ext uri="{FF2B5EF4-FFF2-40B4-BE49-F238E27FC236}">
                <a16:creationId xmlns:a16="http://schemas.microsoft.com/office/drawing/2014/main" id="{15C6D042-AD77-F1D2-D059-0C8AE48CE3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3218" y="4611529"/>
            <a:ext cx="1648648" cy="2120894"/>
          </a:xfrm>
          <a:prstGeom prst="rect">
            <a:avLst/>
          </a:prstGeom>
        </p:spPr>
      </p:pic>
    </p:spTree>
    <p:extLst>
      <p:ext uri="{BB962C8B-B14F-4D97-AF65-F5344CB8AC3E}">
        <p14:creationId xmlns:p14="http://schemas.microsoft.com/office/powerpoint/2010/main" val="644886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28A855-83B8-E807-1A4B-D5572E735AAE}"/>
              </a:ext>
            </a:extLst>
          </p:cNvPr>
          <p:cNvSpPr>
            <a:spLocks noGrp="1"/>
          </p:cNvSpPr>
          <p:nvPr>
            <p:ph type="title"/>
          </p:nvPr>
        </p:nvSpPr>
        <p:spPr>
          <a:xfrm>
            <a:off x="2265900" y="84338"/>
            <a:ext cx="7416122" cy="2157156"/>
          </a:xfrm>
        </p:spPr>
        <p:txBody>
          <a:bodyPr vert="horz" lIns="91440" tIns="45720" rIns="91440" bIns="45720" rtlCol="0" anchor="ctr">
            <a:normAutofit fontScale="90000"/>
          </a:bodyPr>
          <a:lstStyle/>
          <a:p>
            <a:pPr algn="ctr"/>
            <a:r>
              <a:rPr lang="en-US" sz="5200" kern="1200" dirty="0">
                <a:solidFill>
                  <a:srgbClr val="0033CC"/>
                </a:solidFill>
                <a:latin typeface="Modern Love" panose="04090805081005020601" pitchFamily="82" charset="0"/>
              </a:rPr>
              <a:t>Thomas Merton’s view of self was two-fold: false self and true self</a:t>
            </a:r>
          </a:p>
        </p:txBody>
      </p:sp>
      <p:pic>
        <p:nvPicPr>
          <p:cNvPr id="15" name="Picture 14" descr="A book with writing on it&#10;&#10;AI-generated content may be incorrect.">
            <a:extLst>
              <a:ext uri="{FF2B5EF4-FFF2-40B4-BE49-F238E27FC236}">
                <a16:creationId xmlns:a16="http://schemas.microsoft.com/office/drawing/2014/main" id="{4E53F16D-8F78-B7A5-9EE6-D1D8D20B8445}"/>
              </a:ext>
            </a:extLst>
          </p:cNvPr>
          <p:cNvPicPr>
            <a:picLocks noChangeAspect="1"/>
          </p:cNvPicPr>
          <p:nvPr/>
        </p:nvPicPr>
        <p:blipFill>
          <a:blip r:embed="rId2">
            <a:extLst>
              <a:ext uri="{28A0092B-C50C-407E-A947-70E740481C1C}">
                <a14:useLocalDpi xmlns:a14="http://schemas.microsoft.com/office/drawing/2010/main" val="0"/>
              </a:ext>
            </a:extLst>
          </a:blip>
          <a:srcRect l="4854" t="3617" r="6234" b="16907"/>
          <a:stretch>
            <a:fillRect/>
          </a:stretch>
        </p:blipFill>
        <p:spPr>
          <a:xfrm rot="5400000">
            <a:off x="7410573" y="2578929"/>
            <a:ext cx="4274600" cy="4063863"/>
          </a:xfrm>
          <a:prstGeom prst="rect">
            <a:avLst/>
          </a:prstGeom>
        </p:spPr>
      </p:pic>
      <p:pic>
        <p:nvPicPr>
          <p:cNvPr id="5" name="Content Placeholder 4" descr="A painting of a person's face&#10;&#10;AI-generated content may be incorrect.">
            <a:extLst>
              <a:ext uri="{FF2B5EF4-FFF2-40B4-BE49-F238E27FC236}">
                <a16:creationId xmlns:a16="http://schemas.microsoft.com/office/drawing/2014/main" id="{0B9AF3BA-371C-DB98-C9F2-A248C1C1C1D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2509" r="16007" b="-1"/>
          <a:stretch>
            <a:fillRect/>
          </a:stretch>
        </p:blipFill>
        <p:spPr>
          <a:xfrm>
            <a:off x="-2" y="1"/>
            <a:ext cx="2509980" cy="2583402"/>
          </a:xfrm>
          <a:prstGeom prst="rect">
            <a:avLst/>
          </a:prstGeom>
        </p:spPr>
      </p:pic>
      <p:pic>
        <p:nvPicPr>
          <p:cNvPr id="9" name="Picture 8" descr="A book with writing on it&#10;&#10;AI-generated content may be incorrect.">
            <a:extLst>
              <a:ext uri="{FF2B5EF4-FFF2-40B4-BE49-F238E27FC236}">
                <a16:creationId xmlns:a16="http://schemas.microsoft.com/office/drawing/2014/main" id="{2AA57280-D864-B211-8F47-0ECE637E6A21}"/>
              </a:ext>
            </a:extLst>
          </p:cNvPr>
          <p:cNvPicPr>
            <a:picLocks noChangeAspect="1"/>
          </p:cNvPicPr>
          <p:nvPr/>
        </p:nvPicPr>
        <p:blipFill>
          <a:blip r:embed="rId4">
            <a:extLst>
              <a:ext uri="{28A0092B-C50C-407E-A947-70E740481C1C}">
                <a14:useLocalDpi xmlns:a14="http://schemas.microsoft.com/office/drawing/2010/main" val="0"/>
              </a:ext>
            </a:extLst>
          </a:blip>
          <a:srcRect t="13485" r="7579" b="7038"/>
          <a:stretch>
            <a:fillRect/>
          </a:stretch>
        </p:blipFill>
        <p:spPr>
          <a:xfrm rot="5400000">
            <a:off x="-286346" y="2869748"/>
            <a:ext cx="4274598" cy="3701907"/>
          </a:xfrm>
          <a:prstGeom prst="rect">
            <a:avLst/>
          </a:prstGeom>
        </p:spPr>
      </p:pic>
      <p:pic>
        <p:nvPicPr>
          <p:cNvPr id="11" name="Picture 10" descr="A book with black writing on it&#10;&#10;AI-generated content may be incorrect.">
            <a:extLst>
              <a:ext uri="{FF2B5EF4-FFF2-40B4-BE49-F238E27FC236}">
                <a16:creationId xmlns:a16="http://schemas.microsoft.com/office/drawing/2014/main" id="{8E45D5FC-5E9E-2506-1792-29C9CBFA8720}"/>
              </a:ext>
            </a:extLst>
          </p:cNvPr>
          <p:cNvPicPr>
            <a:picLocks noChangeAspect="1"/>
          </p:cNvPicPr>
          <p:nvPr/>
        </p:nvPicPr>
        <p:blipFill>
          <a:blip r:embed="rId5">
            <a:extLst>
              <a:ext uri="{28A0092B-C50C-407E-A947-70E740481C1C}">
                <a14:useLocalDpi xmlns:a14="http://schemas.microsoft.com/office/drawing/2010/main" val="0"/>
              </a:ext>
            </a:extLst>
          </a:blip>
          <a:srcRect l="2041" t="18181" r="2295" b="7890"/>
          <a:stretch>
            <a:fillRect/>
          </a:stretch>
        </p:blipFill>
        <p:spPr>
          <a:xfrm rot="5400000">
            <a:off x="3512200" y="2604431"/>
            <a:ext cx="4443275" cy="4063863"/>
          </a:xfrm>
          <a:prstGeom prst="rect">
            <a:avLst/>
          </a:prstGeom>
        </p:spPr>
      </p:pic>
      <p:pic>
        <p:nvPicPr>
          <p:cNvPr id="7" name="Picture 6" descr="A book with a wheat stalk&#10;&#10;AI-generated content may be incorrect.">
            <a:extLst>
              <a:ext uri="{FF2B5EF4-FFF2-40B4-BE49-F238E27FC236}">
                <a16:creationId xmlns:a16="http://schemas.microsoft.com/office/drawing/2014/main" id="{5E6EC0C0-D164-1324-9FED-B7B58CA9539C}"/>
              </a:ext>
            </a:extLst>
          </p:cNvPr>
          <p:cNvPicPr>
            <a:picLocks noChangeAspect="1"/>
          </p:cNvPicPr>
          <p:nvPr/>
        </p:nvPicPr>
        <p:blipFill>
          <a:blip r:embed="rId6">
            <a:extLst>
              <a:ext uri="{28A0092B-C50C-407E-A947-70E740481C1C}">
                <a14:useLocalDpi xmlns:a14="http://schemas.microsoft.com/office/drawing/2010/main" val="0"/>
              </a:ext>
            </a:extLst>
          </a:blip>
          <a:srcRect l="3163" t="11599" r="4548" b="3241"/>
          <a:stretch>
            <a:fillRect/>
          </a:stretch>
        </p:blipFill>
        <p:spPr>
          <a:xfrm rot="5400000">
            <a:off x="9397936" y="284086"/>
            <a:ext cx="2583402" cy="2015231"/>
          </a:xfrm>
          <a:prstGeom prst="rect">
            <a:avLst/>
          </a:prstGeom>
        </p:spPr>
      </p:pic>
    </p:spTree>
    <p:extLst>
      <p:ext uri="{BB962C8B-B14F-4D97-AF65-F5344CB8AC3E}">
        <p14:creationId xmlns:p14="http://schemas.microsoft.com/office/powerpoint/2010/main" val="3886184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899D9-E716-8E75-43DF-F8A37A61F2C1}"/>
              </a:ext>
            </a:extLst>
          </p:cNvPr>
          <p:cNvSpPr>
            <a:spLocks noGrp="1"/>
          </p:cNvSpPr>
          <p:nvPr>
            <p:ph type="title"/>
          </p:nvPr>
        </p:nvSpPr>
        <p:spPr>
          <a:xfrm>
            <a:off x="261257" y="365125"/>
            <a:ext cx="11787784" cy="1325563"/>
          </a:xfrm>
        </p:spPr>
        <p:txBody>
          <a:bodyPr>
            <a:normAutofit fontScale="90000"/>
          </a:bodyPr>
          <a:lstStyle/>
          <a:p>
            <a:r>
              <a:rPr lang="en-US" dirty="0">
                <a:solidFill>
                  <a:srgbClr val="6699FF"/>
                </a:solidFill>
                <a:latin typeface="Modern Love" panose="04090805081005020601" pitchFamily="82" charset="0"/>
              </a:rPr>
              <a:t>developing a “planetary” consciousness, become aware they are becoming a single </a:t>
            </a:r>
            <a:r>
              <a:rPr lang="en-US" i="1" dirty="0">
                <a:solidFill>
                  <a:srgbClr val="6699FF"/>
                </a:solidFill>
                <a:latin typeface="Modern Love" panose="04090805081005020601" pitchFamily="82" charset="0"/>
              </a:rPr>
              <a:t>somebody</a:t>
            </a:r>
            <a:r>
              <a:rPr lang="en-US" dirty="0">
                <a:solidFill>
                  <a:srgbClr val="6699FF"/>
                </a:solidFill>
                <a:latin typeface="Modern Love" panose="04090805081005020601" pitchFamily="82" charset="0"/>
              </a:rPr>
              <a:t>.</a:t>
            </a:r>
          </a:p>
        </p:txBody>
      </p:sp>
      <p:sp>
        <p:nvSpPr>
          <p:cNvPr id="3" name="Content Placeholder 2">
            <a:extLst>
              <a:ext uri="{FF2B5EF4-FFF2-40B4-BE49-F238E27FC236}">
                <a16:creationId xmlns:a16="http://schemas.microsoft.com/office/drawing/2014/main" id="{533C9995-454A-E15B-3C4E-E85B9A59BEE4}"/>
              </a:ext>
            </a:extLst>
          </p:cNvPr>
          <p:cNvSpPr>
            <a:spLocks noGrp="1"/>
          </p:cNvSpPr>
          <p:nvPr>
            <p:ph sz="half" idx="1"/>
          </p:nvPr>
        </p:nvSpPr>
        <p:spPr>
          <a:xfrm>
            <a:off x="261257" y="1825625"/>
            <a:ext cx="6209212" cy="4667250"/>
          </a:xfrm>
        </p:spPr>
        <p:txBody>
          <a:bodyPr>
            <a:normAutofit fontScale="62500" lnSpcReduction="20000"/>
          </a:bodyPr>
          <a:lstStyle/>
          <a:p>
            <a:pPr marL="0" indent="0">
              <a:buNone/>
            </a:pPr>
            <a:r>
              <a:rPr lang="en-US" sz="3300" dirty="0">
                <a:latin typeface="Garamond" panose="02020404030301010803" pitchFamily="18" charset="0"/>
              </a:rPr>
              <a:t>I’ve (JEB) been using Teilhard’s </a:t>
            </a:r>
            <a:r>
              <a:rPr lang="en-US" sz="3300" i="1" dirty="0">
                <a:latin typeface="Garamond" panose="02020404030301010803" pitchFamily="18" charset="0"/>
              </a:rPr>
              <a:t>Book of Hours</a:t>
            </a:r>
            <a:r>
              <a:rPr lang="en-US" sz="3300" dirty="0">
                <a:latin typeface="Garamond" panose="02020404030301010803" pitchFamily="18" charset="0"/>
              </a:rPr>
              <a:t> as my daily breviary for two years now.  I’m moved by the confluence of the mysticisms of Keating and Teilhard both leading to what Teilhard calls “</a:t>
            </a:r>
            <a:r>
              <a:rPr lang="en-US" sz="3300" b="1" dirty="0">
                <a:solidFill>
                  <a:srgbClr val="6699FF"/>
                </a:solidFill>
                <a:latin typeface="Garamond" panose="02020404030301010803" pitchFamily="18" charset="0"/>
              </a:rPr>
              <a:t>planetization</a:t>
            </a:r>
            <a:r>
              <a:rPr lang="en-US" sz="3300" dirty="0">
                <a:latin typeface="Garamond" panose="02020404030301010803" pitchFamily="18" charset="0"/>
              </a:rPr>
              <a:t>.” </a:t>
            </a:r>
          </a:p>
          <a:p>
            <a:pPr marL="0" indent="0">
              <a:buNone/>
            </a:pPr>
            <a:r>
              <a:rPr lang="en-US" sz="3300" dirty="0">
                <a:latin typeface="Garamond" panose="02020404030301010803" pitchFamily="18" charset="0"/>
              </a:rPr>
              <a:t>If people on earth, all over the earth, are ever to love one another it is not enough for them to recognize in one another the elements of a single something; they must also, by </a:t>
            </a:r>
            <a:r>
              <a:rPr lang="en-US" sz="3300" b="1" dirty="0">
                <a:solidFill>
                  <a:srgbClr val="6699FF"/>
                </a:solidFill>
                <a:latin typeface="Garamond" panose="02020404030301010803" pitchFamily="18" charset="0"/>
              </a:rPr>
              <a:t>developing a “planetary” consciousness, become aware they are becoming a single </a:t>
            </a:r>
            <a:r>
              <a:rPr lang="en-US" sz="3300" b="1" i="1" dirty="0">
                <a:solidFill>
                  <a:srgbClr val="6699FF"/>
                </a:solidFill>
                <a:latin typeface="Garamond" panose="02020404030301010803" pitchFamily="18" charset="0"/>
              </a:rPr>
              <a:t>somebody</a:t>
            </a:r>
            <a:r>
              <a:rPr lang="en-US" sz="3300" b="1" dirty="0">
                <a:solidFill>
                  <a:srgbClr val="6699FF"/>
                </a:solidFill>
                <a:latin typeface="Garamond" panose="02020404030301010803" pitchFamily="18" charset="0"/>
              </a:rPr>
              <a:t>. </a:t>
            </a:r>
          </a:p>
          <a:p>
            <a:pPr marL="0" indent="0">
              <a:buNone/>
            </a:pPr>
            <a:r>
              <a:rPr lang="en-US" sz="2500" dirty="0">
                <a:latin typeface="Garamond" panose="02020404030301010803" pitchFamily="18" charset="0"/>
              </a:rPr>
              <a:t>Teilhard de Chardin, </a:t>
            </a:r>
            <a:r>
              <a:rPr lang="en-US" sz="2500" i="1" dirty="0">
                <a:latin typeface="Garamond" panose="02020404030301010803" pitchFamily="18" charset="0"/>
              </a:rPr>
              <a:t>A Book of Hours</a:t>
            </a:r>
            <a:r>
              <a:rPr lang="en-US" sz="2500" dirty="0">
                <a:latin typeface="Garamond" panose="02020404030301010803" pitchFamily="18" charset="0"/>
              </a:rPr>
              <a:t>, 167; Teilhard de Chardin, </a:t>
            </a:r>
            <a:r>
              <a:rPr lang="en-US" sz="2500" i="1" dirty="0">
                <a:latin typeface="Garamond" panose="02020404030301010803" pitchFamily="18" charset="0"/>
              </a:rPr>
              <a:t>Hymn of the Universe</a:t>
            </a:r>
            <a:r>
              <a:rPr lang="en-US" sz="2500" dirty="0">
                <a:latin typeface="Garamond" panose="02020404030301010803" pitchFamily="18" charset="0"/>
              </a:rPr>
              <a:t>, p. 88-89</a:t>
            </a:r>
          </a:p>
          <a:p>
            <a:pPr marL="0" indent="0">
              <a:buNone/>
            </a:pPr>
            <a:r>
              <a:rPr lang="en-US" sz="3300" dirty="0">
                <a:latin typeface="Garamond" panose="02020404030301010803" pitchFamily="18" charset="0"/>
              </a:rPr>
              <a:t> </a:t>
            </a:r>
          </a:p>
          <a:p>
            <a:pPr marL="0" indent="0">
              <a:lnSpc>
                <a:spcPct val="120000"/>
              </a:lnSpc>
              <a:spcBef>
                <a:spcPts val="0"/>
              </a:spcBef>
              <a:buNone/>
            </a:pPr>
            <a:r>
              <a:rPr lang="en-US" sz="3300" dirty="0">
                <a:latin typeface="Garamond" panose="02020404030301010803" pitchFamily="18" charset="0"/>
              </a:rPr>
              <a:t>There is but </a:t>
            </a:r>
            <a:r>
              <a:rPr lang="en-US" sz="3300" b="1" dirty="0">
                <a:solidFill>
                  <a:srgbClr val="6699FF"/>
                </a:solidFill>
                <a:latin typeface="Garamond" panose="02020404030301010803" pitchFamily="18" charset="0"/>
              </a:rPr>
              <a:t>a single fundamental feeling</a:t>
            </a:r>
          </a:p>
          <a:p>
            <a:pPr marL="0" indent="0">
              <a:lnSpc>
                <a:spcPct val="120000"/>
              </a:lnSpc>
              <a:spcBef>
                <a:spcPts val="0"/>
              </a:spcBef>
              <a:buNone/>
            </a:pPr>
            <a:r>
              <a:rPr lang="en-US" sz="3300" b="1" dirty="0">
                <a:solidFill>
                  <a:srgbClr val="6699FF"/>
                </a:solidFill>
                <a:latin typeface="Garamond" panose="02020404030301010803" pitchFamily="18" charset="0"/>
              </a:rPr>
              <a:t>underlying all mystical systems</a:t>
            </a:r>
            <a:r>
              <a:rPr lang="en-US" sz="3300" dirty="0">
                <a:latin typeface="Garamond" panose="02020404030301010803" pitchFamily="18" charset="0"/>
              </a:rPr>
              <a:t>;</a:t>
            </a:r>
          </a:p>
          <a:p>
            <a:pPr marL="0" indent="0">
              <a:lnSpc>
                <a:spcPct val="120000"/>
              </a:lnSpc>
              <a:spcBef>
                <a:spcPts val="0"/>
              </a:spcBef>
              <a:buNone/>
            </a:pPr>
            <a:r>
              <a:rPr lang="en-US" sz="3300" dirty="0">
                <a:latin typeface="Garamond" panose="02020404030301010803" pitchFamily="18" charset="0"/>
              </a:rPr>
              <a:t>and that is </a:t>
            </a:r>
            <a:r>
              <a:rPr lang="en-US" sz="3300" b="1" dirty="0">
                <a:solidFill>
                  <a:srgbClr val="6699FF"/>
                </a:solidFill>
                <a:latin typeface="Garamond" panose="02020404030301010803" pitchFamily="18" charset="0"/>
              </a:rPr>
              <a:t>an innate love of the human person,</a:t>
            </a:r>
            <a:endParaRPr lang="en-US" sz="3300" dirty="0">
              <a:solidFill>
                <a:srgbClr val="6699FF"/>
              </a:solidFill>
              <a:latin typeface="Garamond" panose="02020404030301010803" pitchFamily="18" charset="0"/>
            </a:endParaRPr>
          </a:p>
          <a:p>
            <a:pPr marL="0" indent="0">
              <a:lnSpc>
                <a:spcPct val="120000"/>
              </a:lnSpc>
              <a:spcBef>
                <a:spcPts val="0"/>
              </a:spcBef>
              <a:buNone/>
            </a:pPr>
            <a:r>
              <a:rPr lang="en-US" sz="3300" b="1" dirty="0">
                <a:solidFill>
                  <a:srgbClr val="6699FF"/>
                </a:solidFill>
                <a:latin typeface="Garamond" panose="02020404030301010803" pitchFamily="18" charset="0"/>
              </a:rPr>
              <a:t>extended to the whole universe</a:t>
            </a:r>
            <a:r>
              <a:rPr lang="en-US" sz="3300" dirty="0">
                <a:solidFill>
                  <a:srgbClr val="6699FF"/>
                </a:solidFill>
                <a:latin typeface="Garamond" panose="02020404030301010803" pitchFamily="18" charset="0"/>
              </a:rPr>
              <a:t>.</a:t>
            </a:r>
          </a:p>
          <a:p>
            <a:pPr marL="0" indent="0">
              <a:lnSpc>
                <a:spcPct val="120000"/>
              </a:lnSpc>
              <a:spcBef>
                <a:spcPts val="0"/>
              </a:spcBef>
              <a:buNone/>
            </a:pPr>
            <a:r>
              <a:rPr lang="en-US" sz="2200" i="1" dirty="0">
                <a:latin typeface="Garamond" panose="02020404030301010803" pitchFamily="18" charset="0"/>
              </a:rPr>
              <a:t>Writing in a Time of War, 121-4; Hours, 18</a:t>
            </a:r>
            <a:endParaRPr lang="en-US" sz="2200" dirty="0">
              <a:latin typeface="Garamond" panose="02020404030301010803" pitchFamily="18" charset="0"/>
            </a:endParaRPr>
          </a:p>
          <a:p>
            <a:pPr marL="0" indent="0">
              <a:buNone/>
            </a:pPr>
            <a:endParaRPr lang="en-US" dirty="0"/>
          </a:p>
        </p:txBody>
      </p:sp>
      <p:pic>
        <p:nvPicPr>
          <p:cNvPr id="6" name="Content Placeholder 5" descr="A planet earth with the sun in the background&#10;&#10;AI-generated content may be incorrect.">
            <a:extLst>
              <a:ext uri="{FF2B5EF4-FFF2-40B4-BE49-F238E27FC236}">
                <a16:creationId xmlns:a16="http://schemas.microsoft.com/office/drawing/2014/main" id="{E81ED1E4-EDAB-E183-C05F-62F7CA15294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62539" y="1825625"/>
            <a:ext cx="3000922" cy="4351338"/>
          </a:xfrm>
        </p:spPr>
      </p:pic>
    </p:spTree>
    <p:extLst>
      <p:ext uri="{BB962C8B-B14F-4D97-AF65-F5344CB8AC3E}">
        <p14:creationId xmlns:p14="http://schemas.microsoft.com/office/powerpoint/2010/main" val="1226678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Rectangle 16">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6ADD4C-9906-AD5D-6F0A-03313DACDFF7}"/>
              </a:ext>
            </a:extLst>
          </p:cNvPr>
          <p:cNvSpPr>
            <a:spLocks noGrp="1"/>
          </p:cNvSpPr>
          <p:nvPr>
            <p:ph type="title"/>
          </p:nvPr>
        </p:nvSpPr>
        <p:spPr>
          <a:xfrm>
            <a:off x="429768" y="411480"/>
            <a:ext cx="11201400" cy="1106424"/>
          </a:xfrm>
        </p:spPr>
        <p:txBody>
          <a:bodyPr vert="horz" lIns="91440" tIns="45720" rIns="91440" bIns="45720" rtlCol="0" anchor="ctr">
            <a:normAutofit/>
          </a:bodyPr>
          <a:lstStyle/>
          <a:p>
            <a:r>
              <a:rPr lang="en-US" sz="2800" dirty="0">
                <a:solidFill>
                  <a:srgbClr val="3399FF"/>
                </a:solidFill>
                <a:latin typeface="Modern Love" panose="04090805081005020601" pitchFamily="82" charset="0"/>
              </a:rPr>
              <a:t>God as a moving center like the Magi and the star leads each of us differently, yet upward in common </a:t>
            </a:r>
            <a:r>
              <a:rPr lang="en-US" sz="1200" dirty="0">
                <a:solidFill>
                  <a:srgbClr val="3399FF"/>
                </a:solidFill>
                <a:latin typeface="Modern Love" panose="04090805081005020601" pitchFamily="82" charset="0"/>
              </a:rPr>
              <a:t>(Thursday Day,  </a:t>
            </a:r>
            <a:r>
              <a:rPr lang="en-US" sz="1200" i="1" dirty="0">
                <a:solidFill>
                  <a:srgbClr val="3399FF"/>
                </a:solidFill>
                <a:latin typeface="Modern Love" panose="04090805081005020601" pitchFamily="82" charset="0"/>
              </a:rPr>
              <a:t>Hours</a:t>
            </a:r>
            <a:r>
              <a:rPr lang="en-US" sz="1200" dirty="0">
                <a:solidFill>
                  <a:srgbClr val="3399FF"/>
                </a:solidFill>
                <a:latin typeface="Modern Love" panose="04090805081005020601" pitchFamily="82" charset="0"/>
              </a:rPr>
              <a:t>, 124-125)</a:t>
            </a:r>
          </a:p>
        </p:txBody>
      </p:sp>
      <p:sp>
        <p:nvSpPr>
          <p:cNvPr id="19" name="Rectangle 18">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group of men on camels pointing at a star&#10;&#10;AI-generated content may be incorrect.">
            <a:extLst>
              <a:ext uri="{FF2B5EF4-FFF2-40B4-BE49-F238E27FC236}">
                <a16:creationId xmlns:a16="http://schemas.microsoft.com/office/drawing/2014/main" id="{3B963510-1C9C-6540-217D-F9629B64893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5704" r="-1" b="-1"/>
          <a:stretch/>
        </p:blipFill>
        <p:spPr>
          <a:xfrm>
            <a:off x="429768" y="1721922"/>
            <a:ext cx="6704891" cy="4520559"/>
          </a:xfrm>
          <a:prstGeom prst="rect">
            <a:avLst/>
          </a:prstGeom>
        </p:spPr>
      </p:pic>
      <p:sp useBgFill="1">
        <p:nvSpPr>
          <p:cNvPr id="21" name="Rectangle 20">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82D97C6-BB10-6B96-D6BD-5AAA7DA603C7}"/>
              </a:ext>
            </a:extLst>
          </p:cNvPr>
          <p:cNvSpPr>
            <a:spLocks noGrp="1"/>
          </p:cNvSpPr>
          <p:nvPr>
            <p:ph sz="half" idx="1"/>
          </p:nvPr>
        </p:nvSpPr>
        <p:spPr>
          <a:xfrm>
            <a:off x="7263101" y="1721922"/>
            <a:ext cx="4590996" cy="4520558"/>
          </a:xfrm>
        </p:spPr>
        <p:txBody>
          <a:bodyPr vert="horz" lIns="91440" tIns="45720" rIns="91440" bIns="45720" rtlCol="0" anchor="ctr">
            <a:normAutofit lnSpcReduction="10000"/>
          </a:bodyPr>
          <a:lstStyle/>
          <a:p>
            <a:pPr marL="0" indent="0">
              <a:lnSpc>
                <a:spcPct val="100000"/>
              </a:lnSpc>
              <a:spcBef>
                <a:spcPts val="0"/>
              </a:spcBef>
              <a:buNone/>
            </a:pPr>
            <a:r>
              <a:rPr lang="en-US" sz="1800" dirty="0">
                <a:latin typeface="Garamond" panose="02020404030301010803" pitchFamily="18" charset="0"/>
              </a:rPr>
              <a:t>God is not a thing.</a:t>
            </a:r>
          </a:p>
          <a:p>
            <a:pPr marL="0" indent="0">
              <a:lnSpc>
                <a:spcPct val="100000"/>
              </a:lnSpc>
              <a:spcBef>
                <a:spcPts val="0"/>
              </a:spcBef>
              <a:buNone/>
            </a:pPr>
            <a:r>
              <a:rPr lang="en-US" sz="1800" dirty="0">
                <a:latin typeface="Garamond" panose="02020404030301010803" pitchFamily="18" charset="0"/>
              </a:rPr>
              <a:t>For us God is eternal discovery and eternal growth.</a:t>
            </a:r>
          </a:p>
          <a:p>
            <a:pPr marL="0" indent="0">
              <a:lnSpc>
                <a:spcPct val="100000"/>
              </a:lnSpc>
              <a:spcBef>
                <a:spcPts val="0"/>
              </a:spcBef>
              <a:buNone/>
            </a:pPr>
            <a:r>
              <a:rPr lang="en-US" sz="1800" dirty="0">
                <a:latin typeface="Garamond" panose="02020404030301010803" pitchFamily="18" charset="0"/>
              </a:rPr>
              <a:t>…</a:t>
            </a:r>
          </a:p>
          <a:p>
            <a:pPr marL="0" indent="0">
              <a:lnSpc>
                <a:spcPct val="100000"/>
              </a:lnSpc>
              <a:spcBef>
                <a:spcPts val="0"/>
              </a:spcBef>
              <a:buNone/>
            </a:pPr>
            <a:r>
              <a:rPr lang="en-US" sz="1800" dirty="0">
                <a:latin typeface="Garamond" panose="02020404030301010803" pitchFamily="18" charset="0"/>
              </a:rPr>
              <a:t>The one point at which the divine milieu may be born,</a:t>
            </a:r>
          </a:p>
          <a:p>
            <a:pPr marL="0" indent="0">
              <a:lnSpc>
                <a:spcPct val="100000"/>
              </a:lnSpc>
              <a:spcBef>
                <a:spcPts val="0"/>
              </a:spcBef>
              <a:buNone/>
            </a:pPr>
            <a:r>
              <a:rPr lang="en-US" sz="1800" dirty="0">
                <a:latin typeface="Garamond" panose="02020404030301010803" pitchFamily="18" charset="0"/>
              </a:rPr>
              <a:t>for each of us , at any moment</a:t>
            </a:r>
          </a:p>
          <a:p>
            <a:pPr marL="0" indent="0">
              <a:lnSpc>
                <a:spcPct val="100000"/>
              </a:lnSpc>
              <a:spcBef>
                <a:spcPts val="0"/>
              </a:spcBef>
              <a:buNone/>
            </a:pPr>
            <a:r>
              <a:rPr lang="en-US" sz="1800" dirty="0">
                <a:latin typeface="Garamond" panose="02020404030301010803" pitchFamily="18" charset="0"/>
              </a:rPr>
              <a:t>is not a fixed point in the universe,</a:t>
            </a:r>
          </a:p>
          <a:p>
            <a:pPr marL="0" indent="0">
              <a:lnSpc>
                <a:spcPct val="100000"/>
              </a:lnSpc>
              <a:spcBef>
                <a:spcPts val="0"/>
              </a:spcBef>
              <a:buNone/>
            </a:pPr>
            <a:r>
              <a:rPr lang="en-US" sz="1800" dirty="0">
                <a:latin typeface="Garamond" panose="02020404030301010803" pitchFamily="18" charset="0"/>
              </a:rPr>
              <a:t>but a moving center which we have to follow</a:t>
            </a:r>
          </a:p>
          <a:p>
            <a:pPr marL="0" indent="0">
              <a:lnSpc>
                <a:spcPct val="100000"/>
              </a:lnSpc>
              <a:spcBef>
                <a:spcPts val="0"/>
              </a:spcBef>
              <a:buNone/>
            </a:pPr>
            <a:r>
              <a:rPr lang="en-US" sz="1800" dirty="0">
                <a:latin typeface="Garamond" panose="02020404030301010803" pitchFamily="18" charset="0"/>
              </a:rPr>
              <a:t>like the Magi their star.</a:t>
            </a:r>
          </a:p>
          <a:p>
            <a:pPr marL="0" indent="0">
              <a:lnSpc>
                <a:spcPct val="100000"/>
              </a:lnSpc>
              <a:spcBef>
                <a:spcPts val="0"/>
              </a:spcBef>
              <a:buNone/>
            </a:pPr>
            <a:r>
              <a:rPr lang="en-US" sz="1800" dirty="0">
                <a:latin typeface="Garamond" panose="02020404030301010803" pitchFamily="18" charset="0"/>
              </a:rPr>
              <a:t>That star leads each of us differently, by a different path,</a:t>
            </a:r>
          </a:p>
          <a:p>
            <a:pPr marL="0" indent="0">
              <a:lnSpc>
                <a:spcPct val="100000"/>
              </a:lnSpc>
              <a:spcBef>
                <a:spcPts val="0"/>
              </a:spcBef>
              <a:buNone/>
            </a:pPr>
            <a:r>
              <a:rPr lang="en-US" sz="1800" dirty="0">
                <a:latin typeface="Garamond" panose="02020404030301010803" pitchFamily="18" charset="0"/>
              </a:rPr>
              <a:t>in accord with our vocation.</a:t>
            </a:r>
          </a:p>
          <a:p>
            <a:pPr marL="0" indent="0">
              <a:lnSpc>
                <a:spcPct val="100000"/>
              </a:lnSpc>
              <a:spcBef>
                <a:spcPts val="0"/>
              </a:spcBef>
              <a:buNone/>
            </a:pPr>
            <a:r>
              <a:rPr lang="en-US" sz="1800" dirty="0">
                <a:latin typeface="Garamond" panose="02020404030301010803" pitchFamily="18" charset="0"/>
              </a:rPr>
              <a:t>But all the paths which it indicates have this in common:</a:t>
            </a:r>
          </a:p>
          <a:p>
            <a:pPr marL="0" indent="0">
              <a:lnSpc>
                <a:spcPct val="100000"/>
              </a:lnSpc>
              <a:spcBef>
                <a:spcPts val="0"/>
              </a:spcBef>
              <a:buNone/>
            </a:pPr>
            <a:r>
              <a:rPr lang="en-US" sz="1800" dirty="0">
                <a:latin typeface="Garamond" panose="02020404030301010803" pitchFamily="18" charset="0"/>
              </a:rPr>
              <a:t>That they lead always upward. </a:t>
            </a:r>
          </a:p>
          <a:p>
            <a:pPr marL="0" indent="0">
              <a:lnSpc>
                <a:spcPct val="100000"/>
              </a:lnSpc>
              <a:spcBef>
                <a:spcPts val="0"/>
              </a:spcBef>
              <a:buNone/>
            </a:pPr>
            <a:r>
              <a:rPr lang="en-US" sz="1200" i="1" dirty="0">
                <a:latin typeface="Garamond" panose="02020404030301010803" pitchFamily="18" charset="0"/>
              </a:rPr>
              <a:t>Divine Milieu</a:t>
            </a:r>
            <a:r>
              <a:rPr lang="en-US" sz="1200" dirty="0">
                <a:latin typeface="Garamond" panose="02020404030301010803" pitchFamily="18" charset="0"/>
              </a:rPr>
              <a:t>, 139; </a:t>
            </a:r>
            <a:r>
              <a:rPr lang="en-US" sz="1200" i="1" dirty="0">
                <a:latin typeface="Garamond" panose="02020404030301010803" pitchFamily="18" charset="0"/>
              </a:rPr>
              <a:t>Hours</a:t>
            </a:r>
            <a:r>
              <a:rPr lang="en-US" sz="1200" dirty="0">
                <a:latin typeface="Garamond" panose="02020404030301010803" pitchFamily="18" charset="0"/>
              </a:rPr>
              <a:t>, 124-125</a:t>
            </a:r>
          </a:p>
          <a:p>
            <a:pPr marL="0">
              <a:lnSpc>
                <a:spcPct val="100000"/>
              </a:lnSpc>
            </a:pPr>
            <a:endParaRPr lang="en-US" sz="900" dirty="0"/>
          </a:p>
        </p:txBody>
      </p:sp>
    </p:spTree>
    <p:extLst>
      <p:ext uri="{BB962C8B-B14F-4D97-AF65-F5344CB8AC3E}">
        <p14:creationId xmlns:p14="http://schemas.microsoft.com/office/powerpoint/2010/main" val="1342418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FBE22C-591E-8123-19A0-E23092EBAC7E}"/>
              </a:ext>
            </a:extLst>
          </p:cNvPr>
          <p:cNvSpPr>
            <a:spLocks noGrp="1"/>
          </p:cNvSpPr>
          <p:nvPr>
            <p:ph type="title"/>
          </p:nvPr>
        </p:nvSpPr>
        <p:spPr>
          <a:xfrm>
            <a:off x="838200" y="187234"/>
            <a:ext cx="10515600" cy="709749"/>
          </a:xfrm>
        </p:spPr>
        <p:txBody>
          <a:bodyPr>
            <a:normAutofit fontScale="90000"/>
          </a:bodyPr>
          <a:lstStyle/>
          <a:p>
            <a:br>
              <a:rPr lang="en-US" dirty="0">
                <a:solidFill>
                  <a:srgbClr val="00B050"/>
                </a:solidFill>
                <a:latin typeface="Modern Love" panose="04090805081005020601" pitchFamily="82" charset="0"/>
              </a:rPr>
            </a:br>
            <a:br>
              <a:rPr lang="en-US" dirty="0">
                <a:solidFill>
                  <a:srgbClr val="00B050"/>
                </a:solidFill>
                <a:latin typeface="Modern Love" panose="04090805081005020601" pitchFamily="82" charset="0"/>
              </a:rPr>
            </a:br>
            <a:r>
              <a:rPr lang="en-US" sz="6700" dirty="0">
                <a:solidFill>
                  <a:srgbClr val="00B050"/>
                </a:solidFill>
                <a:latin typeface="Modern Love" panose="04090805081005020601" pitchFamily="82" charset="0"/>
              </a:rPr>
              <a:t>Thomas Keating’s Journey:</a:t>
            </a:r>
            <a:br>
              <a:rPr lang="en-US" sz="6700" dirty="0">
                <a:latin typeface="Modern Love" panose="04090805081005020601" pitchFamily="82" charset="0"/>
              </a:rPr>
            </a:br>
            <a:endParaRPr lang="en-US" sz="6700" dirty="0">
              <a:latin typeface="Modern Love" panose="04090805081005020601" pitchFamily="82" charset="0"/>
            </a:endParaRPr>
          </a:p>
        </p:txBody>
      </p:sp>
      <p:sp>
        <p:nvSpPr>
          <p:cNvPr id="6" name="Content Placeholder 5">
            <a:extLst>
              <a:ext uri="{FF2B5EF4-FFF2-40B4-BE49-F238E27FC236}">
                <a16:creationId xmlns:a16="http://schemas.microsoft.com/office/drawing/2014/main" id="{0A845BEB-615B-F09B-3274-C3AFFFB6001E}"/>
              </a:ext>
            </a:extLst>
          </p:cNvPr>
          <p:cNvSpPr>
            <a:spLocks noGrp="1"/>
          </p:cNvSpPr>
          <p:nvPr>
            <p:ph idx="1"/>
          </p:nvPr>
        </p:nvSpPr>
        <p:spPr>
          <a:xfrm>
            <a:off x="838200" y="1155065"/>
            <a:ext cx="10515600" cy="2197735"/>
          </a:xfrm>
        </p:spPr>
        <p:txBody>
          <a:bodyPr>
            <a:normAutofit lnSpcReduction="10000"/>
          </a:bodyPr>
          <a:lstStyle/>
          <a:p>
            <a:pPr marL="0" indent="0">
              <a:buNone/>
            </a:pPr>
            <a:r>
              <a:rPr lang="en-US" b="1" dirty="0">
                <a:solidFill>
                  <a:srgbClr val="0070C0"/>
                </a:solidFill>
                <a:latin typeface="Garamond" panose="02020404030301010803" pitchFamily="18" charset="0"/>
              </a:rPr>
              <a:t>Understanding the human SELF having five different states, with “systems,” and consciousnesses.</a:t>
            </a:r>
            <a:endParaRPr lang="en-US" dirty="0">
              <a:latin typeface="Garamond" panose="02020404030301010803" pitchFamily="18" charset="0"/>
            </a:endParaRPr>
          </a:p>
          <a:p>
            <a:pPr marL="0" indent="0">
              <a:buNone/>
            </a:pPr>
            <a:r>
              <a:rPr lang="en-US" b="1" dirty="0">
                <a:solidFill>
                  <a:srgbClr val="7030A0"/>
                </a:solidFill>
                <a:latin typeface="Garamond" panose="02020404030301010803" pitchFamily="18" charset="0"/>
              </a:rPr>
              <a:t>Understanding the “DARK NIGHTS” of human life that move us from one state of self to another.</a:t>
            </a:r>
            <a:endParaRPr lang="en-US" dirty="0">
              <a:latin typeface="Garamond" panose="02020404030301010803" pitchFamily="18" charset="0"/>
            </a:endParaRPr>
          </a:p>
          <a:p>
            <a:pPr marL="0" indent="0">
              <a:buNone/>
            </a:pPr>
            <a:r>
              <a:rPr lang="en-US" b="1" dirty="0">
                <a:solidFill>
                  <a:srgbClr val="FF0000"/>
                </a:solidFill>
                <a:latin typeface="Garamond" panose="02020404030301010803" pitchFamily="18" charset="0"/>
              </a:rPr>
              <a:t>Reunderstanding GOD not as punisher. Rather, nondual unity.</a:t>
            </a:r>
          </a:p>
        </p:txBody>
      </p:sp>
      <p:pic>
        <p:nvPicPr>
          <p:cNvPr id="8" name="Picture 7" descr="A road in the middle of a forest&#10;&#10;AI-generated content may be incorrect.">
            <a:extLst>
              <a:ext uri="{FF2B5EF4-FFF2-40B4-BE49-F238E27FC236}">
                <a16:creationId xmlns:a16="http://schemas.microsoft.com/office/drawing/2014/main" id="{54489297-CFD9-FAA5-28C3-09846931DD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017" y="3429000"/>
            <a:ext cx="11086012" cy="3241766"/>
          </a:xfrm>
          <a:prstGeom prst="rect">
            <a:avLst/>
          </a:prstGeom>
        </p:spPr>
      </p:pic>
    </p:spTree>
    <p:extLst>
      <p:ext uri="{BB962C8B-B14F-4D97-AF65-F5344CB8AC3E}">
        <p14:creationId xmlns:p14="http://schemas.microsoft.com/office/powerpoint/2010/main" val="3474254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33E5684F-9524-414B-ADBE-BAE7E0D730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0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5B9F80-9ABC-159E-5C62-DC4C11D6AD62}"/>
              </a:ext>
            </a:extLst>
          </p:cNvPr>
          <p:cNvSpPr>
            <a:spLocks noGrp="1"/>
          </p:cNvSpPr>
          <p:nvPr>
            <p:ph type="title"/>
          </p:nvPr>
        </p:nvSpPr>
        <p:spPr>
          <a:xfrm>
            <a:off x="202530" y="170853"/>
            <a:ext cx="11786940" cy="659904"/>
          </a:xfrm>
        </p:spPr>
        <p:txBody>
          <a:bodyPr vert="horz" lIns="91440" tIns="45720" rIns="91440" bIns="45720" rtlCol="0" anchor="ctr">
            <a:normAutofit/>
          </a:bodyPr>
          <a:lstStyle/>
          <a:p>
            <a:r>
              <a:rPr lang="en-US" sz="2800" kern="1200" dirty="0">
                <a:solidFill>
                  <a:srgbClr val="0066CC"/>
                </a:solidFill>
                <a:latin typeface="Modern Love" panose="04090805081005020601" pitchFamily="82" charset="0"/>
              </a:rPr>
              <a:t>All Christians move through a variety of “Versions of Christianity”</a:t>
            </a:r>
          </a:p>
        </p:txBody>
      </p:sp>
      <p:sp>
        <p:nvSpPr>
          <p:cNvPr id="25" name="Content Placeholder 24">
            <a:extLst>
              <a:ext uri="{FF2B5EF4-FFF2-40B4-BE49-F238E27FC236}">
                <a16:creationId xmlns:a16="http://schemas.microsoft.com/office/drawing/2014/main" id="{C91615B4-1299-67BC-66AA-08EA244D621D}"/>
              </a:ext>
            </a:extLst>
          </p:cNvPr>
          <p:cNvSpPr>
            <a:spLocks noGrp="1"/>
          </p:cNvSpPr>
          <p:nvPr>
            <p:ph sz="half" idx="1"/>
          </p:nvPr>
        </p:nvSpPr>
        <p:spPr>
          <a:xfrm>
            <a:off x="202321" y="788072"/>
            <a:ext cx="7695007" cy="5903130"/>
          </a:xfrm>
        </p:spPr>
        <p:txBody>
          <a:bodyPr vert="horz" lIns="91440" tIns="45720" rIns="91440" bIns="45720" rtlCol="0">
            <a:noAutofit/>
          </a:bodyPr>
          <a:lstStyle/>
          <a:p>
            <a:pPr marL="0" indent="0">
              <a:buNone/>
            </a:pPr>
            <a:r>
              <a:rPr lang="en-US" sz="1600" dirty="0">
                <a:latin typeface="Garamond" panose="02020404030301010803" pitchFamily="18" charset="0"/>
              </a:rPr>
              <a:t>Was Jesus an actual person or a fictional one? What do we, or can we, know about him, historically speaking? Etc.</a:t>
            </a:r>
          </a:p>
          <a:p>
            <a:pPr marL="0" indent="0">
              <a:buNone/>
            </a:pPr>
            <a:r>
              <a:rPr lang="en-US" sz="1600" dirty="0">
                <a:latin typeface="Garamond" panose="02020404030301010803" pitchFamily="18" charset="0"/>
              </a:rPr>
              <a:t>Questions like these impelled me to head for graduate school, </a:t>
            </a:r>
            <a:r>
              <a:rPr lang="en-US" sz="1600" dirty="0">
                <a:solidFill>
                  <a:srgbClr val="3333CC"/>
                </a:solidFill>
                <a:latin typeface="Modern Love" panose="04090805081005020601" pitchFamily="82" charset="0"/>
              </a:rPr>
              <a:t>long after I’d given up on several versions of Christianity</a:t>
            </a:r>
            <a:r>
              <a:rPr lang="en-US" sz="1600" dirty="0">
                <a:latin typeface="Garamond" panose="02020404030301010803" pitchFamily="18" charset="0"/>
              </a:rPr>
              <a:t>, starting with the Methodist church I knew as a child…..</a:t>
            </a:r>
          </a:p>
          <a:p>
            <a:pPr marL="0" indent="0">
              <a:buNone/>
            </a:pPr>
            <a:r>
              <a:rPr lang="en-US" sz="1600" dirty="0">
                <a:latin typeface="Garamond" panose="02020404030301010803" pitchFamily="18" charset="0"/>
              </a:rPr>
              <a:t>When I was in high school a friend invited me to go to San Francisco to some kind of public meeting.  To my surprise, we were on our way to a “Crusade for Christ,” where Billy Graham, then a handsome, charismatic preacher, addressed over eighteen thousand people packed into the sports stadium at Candlestick Park, while thousands more stood listening in the parking lot….</a:t>
            </a:r>
          </a:p>
          <a:p>
            <a:pPr marL="0" indent="0">
              <a:buNone/>
            </a:pPr>
            <a:r>
              <a:rPr lang="en-US" sz="1600" dirty="0">
                <a:latin typeface="Garamond" panose="02020404030301010803" pitchFamily="18" charset="0"/>
              </a:rPr>
              <a:t>Then, as an enormous choir quietly began to sing “Just As I Am,” the preacher dropped his voice to hushed tones, speaking of our need for God’s love, promising everything, even eternal life: all we had to do was go forward and “accept Jesus into your heart.” Billy Graham offered nothing less than a new life: I could be “born again,” break out of my family and join the family of a heavenly father….who loved me anyway. </a:t>
            </a:r>
          </a:p>
          <a:p>
            <a:pPr marL="0" indent="0">
              <a:buNone/>
            </a:pPr>
            <a:r>
              <a:rPr lang="en-US" sz="1600" dirty="0">
                <a:latin typeface="Garamond" panose="02020404030301010803" pitchFamily="18" charset="0"/>
              </a:rPr>
              <a:t>Having just turned 15 I found this invitation irresistible.  Overcome with tears, I walked down to the front with thousands of others….I eagerly joined an evangelical church. There I could meet my “brothers and sisters in Christ,” and we would hug each other, pray, and praise the Lord….</a:t>
            </a:r>
          </a:p>
          <a:p>
            <a:pPr marL="0" indent="0">
              <a:buNone/>
            </a:pPr>
            <a:r>
              <a:rPr lang="en-US" sz="1600" dirty="0">
                <a:latin typeface="Garamond" panose="02020404030301010803" pitchFamily="18" charset="0"/>
              </a:rPr>
              <a:t>A year and a half later, though everything changed.  Suddenly devastated when  one of my closest high school friends died in a car crash, I went to church in shock.  Members of our close-knit group, at first sympathetic, asked, “Was he born again?” When I said, “No, he was Jewish,” they said, “Then he’s in hell." </a:t>
            </a:r>
            <a:r>
              <a:rPr lang="en-US" sz="1600" b="1" dirty="0">
                <a:solidFill>
                  <a:srgbClr val="3333CC"/>
                </a:solidFill>
                <a:latin typeface="Garamond" panose="02020404030301010803" pitchFamily="18" charset="0"/>
              </a:rPr>
              <a:t>I walked out alone, devastated, and never went back</a:t>
            </a:r>
            <a:r>
              <a:rPr lang="en-US" sz="1600" dirty="0">
                <a:latin typeface="Garamond" panose="02020404030301010803" pitchFamily="18" charset="0"/>
              </a:rPr>
              <a:t>. </a:t>
            </a:r>
            <a:r>
              <a:rPr lang="en-US" sz="1200" dirty="0">
                <a:latin typeface="Garamond" panose="02020404030301010803" pitchFamily="18" charset="0"/>
              </a:rPr>
              <a:t>pp. 1-4 Elaine Pagels, </a:t>
            </a:r>
            <a:r>
              <a:rPr lang="en-US" sz="1200" i="1" dirty="0">
                <a:latin typeface="Garamond" panose="02020404030301010803" pitchFamily="18" charset="0"/>
              </a:rPr>
              <a:t>Miracles and Wonders: The Historical Mystery of Jesus</a:t>
            </a:r>
            <a:r>
              <a:rPr lang="en-US" sz="1200" dirty="0">
                <a:latin typeface="Garamond" panose="02020404030301010803" pitchFamily="18" charset="0"/>
              </a:rPr>
              <a:t>.; https://youtu.be/2eDcUq8FJzQ?si=44rtkcBiYZQsb_6U ; https://youtu.be/r6LJmPPDAlY?si=kUFu1ocHg80LOJ-n</a:t>
            </a:r>
          </a:p>
        </p:txBody>
      </p:sp>
      <p:pic>
        <p:nvPicPr>
          <p:cNvPr id="16" name="Content Placeholder 15" descr="A book cover with a person's face&#10;&#10;AI-generated content may be incorrect.">
            <a:extLst>
              <a:ext uri="{FF2B5EF4-FFF2-40B4-BE49-F238E27FC236}">
                <a16:creationId xmlns:a16="http://schemas.microsoft.com/office/drawing/2014/main" id="{986C76BE-D152-1053-44D8-F2CCE2840E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7537" y="685265"/>
            <a:ext cx="1717609" cy="2615184"/>
          </a:xfrm>
          <a:prstGeom prst="rect">
            <a:avLst/>
          </a:prstGeom>
        </p:spPr>
      </p:pic>
      <p:pic>
        <p:nvPicPr>
          <p:cNvPr id="12" name="Picture 11" descr="A close-up of a statue&#10;&#10;AI-generated content may be incorrect.">
            <a:extLst>
              <a:ext uri="{FF2B5EF4-FFF2-40B4-BE49-F238E27FC236}">
                <a16:creationId xmlns:a16="http://schemas.microsoft.com/office/drawing/2014/main" id="{5848EEAF-1EAB-FE4F-0110-DDFC237CF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4187" y="627142"/>
            <a:ext cx="1718549" cy="2615184"/>
          </a:xfrm>
          <a:prstGeom prst="rect">
            <a:avLst/>
          </a:prstGeom>
        </p:spPr>
      </p:pic>
      <p:pic>
        <p:nvPicPr>
          <p:cNvPr id="10" name="Picture 9" descr="A book cover of a book&#10;&#10;AI-generated content may be incorrect.">
            <a:extLst>
              <a:ext uri="{FF2B5EF4-FFF2-40B4-BE49-F238E27FC236}">
                <a16:creationId xmlns:a16="http://schemas.microsoft.com/office/drawing/2014/main" id="{399EE6FE-B5F2-F7CA-7319-C98DD009D1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479" y="2586097"/>
            <a:ext cx="1739097" cy="2615184"/>
          </a:xfrm>
          <a:prstGeom prst="rect">
            <a:avLst/>
          </a:prstGeom>
        </p:spPr>
      </p:pic>
      <p:pic>
        <p:nvPicPr>
          <p:cNvPr id="8" name="Content Placeholder 7" descr="A book cover of a person's face&#10;&#10;AI-generated content may be incorrect.">
            <a:extLst>
              <a:ext uri="{FF2B5EF4-FFF2-40B4-BE49-F238E27FC236}">
                <a16:creationId xmlns:a16="http://schemas.microsoft.com/office/drawing/2014/main" id="{5E560F6A-5687-1580-2450-C53C4ED7C2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695" y="4675468"/>
            <a:ext cx="2120766" cy="2120766"/>
          </a:xfrm>
          <a:prstGeom prst="rect">
            <a:avLst/>
          </a:prstGeom>
        </p:spPr>
      </p:pic>
      <p:pic>
        <p:nvPicPr>
          <p:cNvPr id="14" name="Picture 13" descr="A person holding a medal to a person&#10;&#10;AI-generated content may be incorrect.">
            <a:extLst>
              <a:ext uri="{FF2B5EF4-FFF2-40B4-BE49-F238E27FC236}">
                <a16:creationId xmlns:a16="http://schemas.microsoft.com/office/drawing/2014/main" id="{F615F919-2EE8-5907-CBD5-D2910EBB1C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2495" y="3120667"/>
            <a:ext cx="2120766" cy="1447422"/>
          </a:xfrm>
          <a:prstGeom prst="rect">
            <a:avLst/>
          </a:prstGeom>
        </p:spPr>
      </p:pic>
      <p:pic>
        <p:nvPicPr>
          <p:cNvPr id="6" name="Content Placeholder 5" descr="A person standing next to a book&#10;&#10;AI-generated content may be incorrect.">
            <a:extLst>
              <a:ext uri="{FF2B5EF4-FFF2-40B4-BE49-F238E27FC236}">
                <a16:creationId xmlns:a16="http://schemas.microsoft.com/office/drawing/2014/main" id="{8248C24A-5C19-BAC0-55A9-B428FAD9FAA4}"/>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9868704" y="5210096"/>
            <a:ext cx="2120766" cy="1320176"/>
          </a:xfrm>
          <a:prstGeom prst="rect">
            <a:avLst/>
          </a:prstGeom>
        </p:spPr>
      </p:pic>
    </p:spTree>
    <p:extLst>
      <p:ext uri="{BB962C8B-B14F-4D97-AF65-F5344CB8AC3E}">
        <p14:creationId xmlns:p14="http://schemas.microsoft.com/office/powerpoint/2010/main" val="1912450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heart with fire and stars&#10;&#10;AI-generated content may be incorrect.">
            <a:extLst>
              <a:ext uri="{FF2B5EF4-FFF2-40B4-BE49-F238E27FC236}">
                <a16:creationId xmlns:a16="http://schemas.microsoft.com/office/drawing/2014/main" id="{C82B3FC9-BEA0-354D-CEF3-22246E6D3BEF}"/>
              </a:ext>
            </a:extLst>
          </p:cNvPr>
          <p:cNvPicPr>
            <a:picLocks noChangeAspect="1"/>
          </p:cNvPicPr>
          <p:nvPr/>
        </p:nvPicPr>
        <p:blipFill>
          <a:blip r:embed="rId2">
            <a:extLst>
              <a:ext uri="{28A0092B-C50C-407E-A947-70E740481C1C}">
                <a14:useLocalDpi xmlns:a14="http://schemas.microsoft.com/office/drawing/2010/main" val="0"/>
              </a:ext>
            </a:extLst>
          </a:blip>
          <a:srcRect t="17943" b="11134"/>
          <a:stretch>
            <a:fillRect/>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32E84D-79BA-8209-A8A5-466E46D0F7C8}"/>
              </a:ext>
            </a:extLst>
          </p:cNvPr>
          <p:cNvSpPr>
            <a:spLocks noGrp="1"/>
          </p:cNvSpPr>
          <p:nvPr>
            <p:ph type="title"/>
          </p:nvPr>
        </p:nvSpPr>
        <p:spPr>
          <a:xfrm>
            <a:off x="163285" y="89806"/>
            <a:ext cx="11699421" cy="1004208"/>
          </a:xfrm>
        </p:spPr>
        <p:txBody>
          <a:bodyPr>
            <a:normAutofit fontScale="90000"/>
          </a:bodyPr>
          <a:lstStyle/>
          <a:p>
            <a:r>
              <a:rPr lang="en-US" sz="4000" dirty="0">
                <a:solidFill>
                  <a:srgbClr val="FF66CC"/>
                </a:solidFill>
                <a:latin typeface="Modern Love" panose="04090805081005020601" pitchFamily="82" charset="0"/>
              </a:rPr>
              <a:t>A cosmology that matches the size of what his cosmic heart had intuited</a:t>
            </a:r>
          </a:p>
        </p:txBody>
      </p:sp>
      <p:sp>
        <p:nvSpPr>
          <p:cNvPr id="3" name="Content Placeholder 2">
            <a:extLst>
              <a:ext uri="{FF2B5EF4-FFF2-40B4-BE49-F238E27FC236}">
                <a16:creationId xmlns:a16="http://schemas.microsoft.com/office/drawing/2014/main" id="{7571B436-EAF8-023A-9E26-4F07DC4D8E02}"/>
              </a:ext>
            </a:extLst>
          </p:cNvPr>
          <p:cNvSpPr>
            <a:spLocks noGrp="1"/>
          </p:cNvSpPr>
          <p:nvPr>
            <p:ph idx="1"/>
          </p:nvPr>
        </p:nvSpPr>
        <p:spPr>
          <a:xfrm>
            <a:off x="163282" y="1094014"/>
            <a:ext cx="5070025" cy="5674168"/>
          </a:xfrm>
        </p:spPr>
        <p:txBody>
          <a:bodyPr>
            <a:noAutofit/>
          </a:bodyPr>
          <a:lstStyle/>
          <a:p>
            <a:pPr marL="0" indent="0">
              <a:buNone/>
            </a:pPr>
            <a:r>
              <a:rPr lang="en-US" sz="1600" dirty="0">
                <a:latin typeface="Garamond" panose="02020404030301010803" pitchFamily="18" charset="0"/>
              </a:rPr>
              <a:t>New consciousness reflected </a:t>
            </a:r>
            <a:r>
              <a:rPr lang="en-US" sz="1600" b="1" dirty="0">
                <a:solidFill>
                  <a:srgbClr val="FF0066"/>
                </a:solidFill>
                <a:latin typeface="Garamond" panose="02020404030301010803" pitchFamily="18" charset="0"/>
              </a:rPr>
              <a:t>new images for divinity</a:t>
            </a:r>
            <a:r>
              <a:rPr lang="en-US" sz="1600" dirty="0">
                <a:latin typeface="Garamond" panose="02020404030301010803" pitchFamily="18" charset="0"/>
              </a:rPr>
              <a:t>. “His use of gender-neutral, transpersonal terms expanded markedly: </a:t>
            </a:r>
            <a:r>
              <a:rPr lang="en-US" sz="1600" dirty="0">
                <a:solidFill>
                  <a:srgbClr val="FF0066"/>
                </a:solidFill>
                <a:latin typeface="Garamond" panose="02020404030301010803" pitchFamily="18" charset="0"/>
              </a:rPr>
              <a:t>‘the Absolute,’ ‘the Source of All That Is,’ ‘the Creator of All,’ ‘Ultimate Reality,’ ‘the Source,’ ‘the Divine,’ ‘Presence,’ ‘Isness.’ </a:t>
            </a:r>
          </a:p>
          <a:p>
            <a:pPr marL="0" indent="0">
              <a:buNone/>
            </a:pPr>
            <a:r>
              <a:rPr lang="en-US" sz="1600" dirty="0">
                <a:latin typeface="Garamond" panose="02020404030301010803" pitchFamily="18" charset="0"/>
              </a:rPr>
              <a:t>“And as </a:t>
            </a:r>
            <a:r>
              <a:rPr lang="en-US" sz="1600" b="1" dirty="0">
                <a:solidFill>
                  <a:srgbClr val="FF0066"/>
                </a:solidFill>
                <a:latin typeface="Garamond" panose="02020404030301010803" pitchFamily="18" charset="0"/>
              </a:rPr>
              <a:t>his own interior life grew steadily more spacious and unboundaried</a:t>
            </a:r>
            <a:r>
              <a:rPr lang="en-US" sz="1600" dirty="0">
                <a:latin typeface="Garamond" panose="02020404030301010803" pitchFamily="18" charset="0"/>
              </a:rPr>
              <a:t>, he delved even more deeply into the </a:t>
            </a:r>
            <a:r>
              <a:rPr lang="en-US" sz="1600" b="1" dirty="0">
                <a:solidFill>
                  <a:srgbClr val="FF0066"/>
                </a:solidFill>
                <a:latin typeface="Garamond" panose="02020404030301010803" pitchFamily="18" charset="0"/>
              </a:rPr>
              <a:t>new cosmological models</a:t>
            </a:r>
            <a:r>
              <a:rPr lang="en-US" sz="1600" dirty="0">
                <a:latin typeface="Garamond" panose="02020404030301010803" pitchFamily="18" charset="0"/>
              </a:rPr>
              <a:t>, whose sheer vastness and dynamism offered congenial new ways of imaging what </a:t>
            </a:r>
            <a:r>
              <a:rPr lang="en-US" sz="1600" b="1" dirty="0">
                <a:solidFill>
                  <a:srgbClr val="FF0066"/>
                </a:solidFill>
                <a:latin typeface="Garamond" panose="02020404030301010803" pitchFamily="18" charset="0"/>
              </a:rPr>
              <a:t>he had already tasted inside</a:t>
            </a:r>
            <a:r>
              <a:rPr lang="en-US" sz="1600" dirty="0">
                <a:latin typeface="Garamond" panose="02020404030301010803" pitchFamily="18" charset="0"/>
              </a:rPr>
              <a:t>. (p. 160) Increasingly, he found himself bumping up against the walls of the old ‘flat earth’ cosmologies on which so much of traditional Christian theology is based.” (p. 160)</a:t>
            </a:r>
          </a:p>
          <a:p>
            <a:pPr marL="0" indent="0">
              <a:buNone/>
            </a:pPr>
            <a:r>
              <a:rPr lang="en-US" sz="1600" dirty="0">
                <a:latin typeface="Garamond" panose="02020404030301010803" pitchFamily="18" charset="0"/>
              </a:rPr>
              <a:t>He addressed the 2012 Contemplative Outreach annual conference (which became is 2019 book </a:t>
            </a:r>
            <a:r>
              <a:rPr lang="en-US" sz="1600" i="1" dirty="0">
                <a:latin typeface="Garamond" panose="02020404030301010803" pitchFamily="18" charset="0"/>
              </a:rPr>
              <a:t>God is All in All</a:t>
            </a:r>
            <a:r>
              <a:rPr lang="en-US" sz="1600" dirty="0">
                <a:latin typeface="Garamond" panose="02020404030301010803" pitchFamily="18" charset="0"/>
              </a:rPr>
              <a:t>), saying, “</a:t>
            </a:r>
            <a:r>
              <a:rPr lang="en-US" sz="1600" b="1" dirty="0">
                <a:solidFill>
                  <a:srgbClr val="FF0066"/>
                </a:solidFill>
                <a:latin typeface="Garamond" panose="02020404030301010803" pitchFamily="18" charset="0"/>
              </a:rPr>
              <a:t>People cannot be expected to be impressed with belief systems that rely on a cosmology that everybody knows does not exist</a:t>
            </a:r>
            <a:r>
              <a:rPr lang="en-US" sz="1600" dirty="0">
                <a:latin typeface="Garamond" panose="02020404030301010803" pitchFamily="18" charset="0"/>
              </a:rPr>
              <a:t>.” Like so many contemporary  Christian mystics – Teilhard de Chardin, Beatrice Bruteau, Ilia Delio – he walked boldly into these </a:t>
            </a:r>
            <a:r>
              <a:rPr lang="en-US" sz="1600" b="1" dirty="0">
                <a:solidFill>
                  <a:srgbClr val="FF0066"/>
                </a:solidFill>
                <a:latin typeface="Garamond" panose="02020404030301010803" pitchFamily="18" charset="0"/>
              </a:rPr>
              <a:t>new scientific waters in search of a cosmology that would match the size and the scale of what he had already intuited in his own cosmic heart</a:t>
            </a:r>
            <a:r>
              <a:rPr lang="en-US" sz="1600" dirty="0">
                <a:latin typeface="Garamond" panose="02020404030301010803" pitchFamily="18" charset="0"/>
              </a:rPr>
              <a:t>.  </a:t>
            </a:r>
            <a:r>
              <a:rPr lang="en-US" sz="1600" b="1" u="sng" dirty="0">
                <a:solidFill>
                  <a:srgbClr val="FF0066"/>
                </a:solidFill>
                <a:latin typeface="Garamond" panose="02020404030301010803" pitchFamily="18" charset="0"/>
              </a:rPr>
              <a:t>Science became more and more for him an authentic revelation of God</a:t>
            </a:r>
            <a:r>
              <a:rPr lang="en-US" sz="1600" dirty="0">
                <a:latin typeface="Garamond" panose="02020404030301010803" pitchFamily="18" charset="0"/>
              </a:rPr>
              <a:t>. p. 161</a:t>
            </a:r>
          </a:p>
        </p:txBody>
      </p:sp>
    </p:spTree>
    <p:extLst>
      <p:ext uri="{BB962C8B-B14F-4D97-AF65-F5344CB8AC3E}">
        <p14:creationId xmlns:p14="http://schemas.microsoft.com/office/powerpoint/2010/main" val="27560782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249</TotalTime>
  <Words>3021</Words>
  <Application>Microsoft Office PowerPoint</Application>
  <PresentationFormat>Widescreen</PresentationFormat>
  <Paragraphs>85</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vt:lpstr>
      <vt:lpstr>Aptos Display</vt:lpstr>
      <vt:lpstr>Arial</vt:lpstr>
      <vt:lpstr>Calibri</vt:lpstr>
      <vt:lpstr>Garamond</vt:lpstr>
      <vt:lpstr>Modern Love</vt:lpstr>
      <vt:lpstr>Office Theme</vt:lpstr>
      <vt:lpstr>            Contemplation Transforms; Let Me Count the Ways Transformed Prayer, Persons, Theology, &amp; World; the Energy of Contemplative Christianity 1 The story/journey, first The Superpower Process, second The Countertestimony, third  </vt:lpstr>
      <vt:lpstr>PowerPoint Presentation</vt:lpstr>
      <vt:lpstr>PowerPoint Presentation</vt:lpstr>
      <vt:lpstr>Thomas Merton’s view of self was two-fold: false self and true self</vt:lpstr>
      <vt:lpstr>developing a “planetary” consciousness, become aware they are becoming a single somebody.</vt:lpstr>
      <vt:lpstr>God as a moving center like the Magi and the star leads each of us differently, yet upward in common (Thursday Day,  Hours, 124-125)</vt:lpstr>
      <vt:lpstr>  Thomas Keating’s Journey: </vt:lpstr>
      <vt:lpstr>All Christians move through a variety of “Versions of Christianity”</vt:lpstr>
      <vt:lpstr>A cosmology that matches the size of what his cosmic heart had intuited</vt:lpstr>
      <vt:lpstr>Contemplation occurs when interior silence morphs into presence</vt:lpstr>
      <vt:lpstr>                            We are moving from the understanding of God as being or substance to a new understanding of God as relationship  </vt:lpstr>
      <vt:lpstr>A remarkable synthesis; Christian Non-Duality</vt:lpstr>
      <vt:lpstr>Keating’s final spiritual synthesis: Christ-Oriented Non-Dual Consciousness  </vt:lpstr>
      <vt:lpstr>Thomas Merton’s outline of the meaning of Christian con-templation</vt:lpstr>
      <vt:lpstr>Discerning within tension</vt:lpstr>
      <vt:lpstr>The "Relentless Stripping” away (often very painful) of “the God we thought was God” and who “no longer exists” so that you’re on the other side of the bridge where there is “boundless, bare presence”.</vt:lpstr>
      <vt:lpstr>Where Keating wound up, focusing in 2018 at his death on “unity consciousness,” was significantly different from where he was in 1988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 Bacon</dc:creator>
  <cp:lastModifiedBy>Ed Bacon</cp:lastModifiedBy>
  <cp:revision>2</cp:revision>
  <dcterms:created xsi:type="dcterms:W3CDTF">2026-03-16T15:16:49Z</dcterms:created>
  <dcterms:modified xsi:type="dcterms:W3CDTF">2026-03-20T20:26:51Z</dcterms:modified>
</cp:coreProperties>
</file>